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86033" y="1871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Solar Photovoltaic Project</a:t>
            </a:r>
            <a:endParaRPr sz="480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at CSU Channel Islands</a:t>
            </a:r>
            <a:endParaRPr sz="4800"/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000000"/>
                </a:solidFill>
              </a:rPr>
              <a:t>Briefing to Academic Senate on April 17th 2018</a:t>
            </a:r>
            <a:endParaRPr sz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184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History of project</a:t>
            </a:r>
            <a:endParaRPr sz="3600"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847725"/>
            <a:ext cx="8520600" cy="40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Solar PV on campus considered for many years.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Cogeneration facility provided low cost power - financials did not work out.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30 year agreement with CI Power just ended.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MEA from CO.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Power Purchase Agreement (PPA) - no upfront capital and reduced risk.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CSU Sustainability goals.</a:t>
            </a: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140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Current situation</a:t>
            </a:r>
            <a:endParaRPr sz="3600"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311700" y="810575"/>
            <a:ext cx="8520600" cy="42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Issued RFP for 3MW of AC Power.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Identified developable areas. Includes parking lots for canopy solar and unused land for ground-mounted solar. No roofs. Map of areas on next slide.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rgbClr val="000000"/>
                </a:solidFill>
              </a:rPr>
              <a:t>Campus is growing in overall electric load. 3MW is planning ahead.</a:t>
            </a:r>
            <a:endParaRPr sz="2400">
              <a:solidFill>
                <a:srgbClr val="000000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Per kwh rate will result in immediate savings and long-term predictable costs.</a:t>
            </a:r>
            <a:endParaRPr sz="2400">
              <a:solidFill>
                <a:schemeClr val="dk1"/>
              </a:solidFill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sz="2400">
                <a:solidFill>
                  <a:schemeClr val="dk1"/>
                </a:solidFill>
              </a:rPr>
              <a:t>Proposals due May 2nd. Still answering RFI’s and clarifying scope.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3121600" y="115250"/>
            <a:ext cx="3246600" cy="3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Map of developable area</a:t>
            </a:r>
            <a:endParaRPr sz="1800"/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38" y="36350"/>
            <a:ext cx="7185275" cy="467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311700" y="436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Digital mock-up of 10 acres in flood plain</a:t>
            </a:r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600" y="692175"/>
            <a:ext cx="7549676" cy="4451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Office PowerPoint</Application>
  <PresentationFormat>On-screen Show (16:9)</PresentationFormat>
  <Paragraphs>18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Solar Photovoltaic Project at CSU Channel Islands</vt:lpstr>
      <vt:lpstr>History of project</vt:lpstr>
      <vt:lpstr>Current situation</vt:lpstr>
      <vt:lpstr>Map of developable area</vt:lpstr>
      <vt:lpstr>Digital mock-up of 10 acres in flood plain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Photovoltaic Project at CSU Channel Islands</dc:title>
  <cp:lastModifiedBy>Edwards, Jeannette</cp:lastModifiedBy>
  <cp:revision>1</cp:revision>
  <dcterms:modified xsi:type="dcterms:W3CDTF">2018-04-17T16:29:13Z</dcterms:modified>
</cp:coreProperties>
</file>