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/>
    <p:restoredTop sz="92818"/>
  </p:normalViewPr>
  <p:slideViewPr>
    <p:cSldViewPr>
      <p:cViewPr varScale="1">
        <p:scale>
          <a:sx n="106" d="100"/>
          <a:sy n="106" d="100"/>
        </p:scale>
        <p:origin x="20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1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7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4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19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1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4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1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8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7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0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74FBE-D740-4921-9A21-82B1E0D35795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271F-F588-4225-947F-C810352B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0" y="762000"/>
            <a:ext cx="9144000" cy="6096000"/>
          </a:xfrm>
          <a:prstGeom prst="rect">
            <a:avLst/>
          </a:prstGeom>
          <a:gradFill>
            <a:gsLst>
              <a:gs pos="125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5420519" y="909942"/>
            <a:ext cx="3592108" cy="6078747"/>
            <a:chOff x="4918494" y="914400"/>
            <a:chExt cx="3592108" cy="6078747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98" r="1365" b="25777"/>
            <a:stretch/>
          </p:blipFill>
          <p:spPr>
            <a:xfrm>
              <a:off x="4918494" y="5392947"/>
              <a:ext cx="3592108" cy="1600200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5867400" y="914400"/>
              <a:ext cx="1735135" cy="5384514"/>
              <a:chOff x="5757438" y="410291"/>
              <a:chExt cx="1865618" cy="5789435"/>
            </a:xfrm>
          </p:grpSpPr>
          <p:sp>
            <p:nvSpPr>
              <p:cNvPr id="5" name="Rectangle 2"/>
              <p:cNvSpPr/>
              <p:nvPr/>
            </p:nvSpPr>
            <p:spPr>
              <a:xfrm>
                <a:off x="5757438" y="5673296"/>
                <a:ext cx="1865618" cy="526430"/>
              </a:xfrm>
              <a:custGeom>
                <a:avLst/>
                <a:gdLst>
                  <a:gd name="connsiteX0" fmla="*/ 0 w 2057400"/>
                  <a:gd name="connsiteY0" fmla="*/ 0 h 381000"/>
                  <a:gd name="connsiteX1" fmla="*/ 2057400 w 2057400"/>
                  <a:gd name="connsiteY1" fmla="*/ 0 h 381000"/>
                  <a:gd name="connsiteX2" fmla="*/ 2057400 w 2057400"/>
                  <a:gd name="connsiteY2" fmla="*/ 381000 h 381000"/>
                  <a:gd name="connsiteX3" fmla="*/ 0 w 2057400"/>
                  <a:gd name="connsiteY3" fmla="*/ 381000 h 381000"/>
                  <a:gd name="connsiteX4" fmla="*/ 0 w 2057400"/>
                  <a:gd name="connsiteY4" fmla="*/ 0 h 381000"/>
                  <a:gd name="connsiteX0" fmla="*/ 0 w 2057400"/>
                  <a:gd name="connsiteY0" fmla="*/ 123143 h 504143"/>
                  <a:gd name="connsiteX1" fmla="*/ 1887096 w 2057400"/>
                  <a:gd name="connsiteY1" fmla="*/ 0 h 504143"/>
                  <a:gd name="connsiteX2" fmla="*/ 2057400 w 2057400"/>
                  <a:gd name="connsiteY2" fmla="*/ 504143 h 504143"/>
                  <a:gd name="connsiteX3" fmla="*/ 0 w 2057400"/>
                  <a:gd name="connsiteY3" fmla="*/ 504143 h 504143"/>
                  <a:gd name="connsiteX4" fmla="*/ 0 w 2057400"/>
                  <a:gd name="connsiteY4" fmla="*/ 123143 h 504143"/>
                  <a:gd name="connsiteX0" fmla="*/ 0 w 1908057"/>
                  <a:gd name="connsiteY0" fmla="*/ 123143 h 504143"/>
                  <a:gd name="connsiteX1" fmla="*/ 1887096 w 1908057"/>
                  <a:gd name="connsiteY1" fmla="*/ 0 h 504143"/>
                  <a:gd name="connsiteX2" fmla="*/ 1908057 w 1908057"/>
                  <a:gd name="connsiteY2" fmla="*/ 242137 h 504143"/>
                  <a:gd name="connsiteX3" fmla="*/ 0 w 1908057"/>
                  <a:gd name="connsiteY3" fmla="*/ 504143 h 504143"/>
                  <a:gd name="connsiteX4" fmla="*/ 0 w 1908057"/>
                  <a:gd name="connsiteY4" fmla="*/ 123143 h 504143"/>
                  <a:gd name="connsiteX0" fmla="*/ 86462 w 1908057"/>
                  <a:gd name="connsiteY0" fmla="*/ 7860 h 504143"/>
                  <a:gd name="connsiteX1" fmla="*/ 1887096 w 1908057"/>
                  <a:gd name="connsiteY1" fmla="*/ 0 h 504143"/>
                  <a:gd name="connsiteX2" fmla="*/ 1908057 w 1908057"/>
                  <a:gd name="connsiteY2" fmla="*/ 242137 h 504143"/>
                  <a:gd name="connsiteX3" fmla="*/ 0 w 1908057"/>
                  <a:gd name="connsiteY3" fmla="*/ 504143 h 504143"/>
                  <a:gd name="connsiteX4" fmla="*/ 86462 w 1908057"/>
                  <a:gd name="connsiteY4" fmla="*/ 7860 h 504143"/>
                  <a:gd name="connsiteX0" fmla="*/ 31441 w 1853036"/>
                  <a:gd name="connsiteY0" fmla="*/ 7860 h 242137"/>
                  <a:gd name="connsiteX1" fmla="*/ 1832075 w 1853036"/>
                  <a:gd name="connsiteY1" fmla="*/ 0 h 242137"/>
                  <a:gd name="connsiteX2" fmla="*/ 1853036 w 1853036"/>
                  <a:gd name="connsiteY2" fmla="*/ 242137 h 242137"/>
                  <a:gd name="connsiteX3" fmla="*/ 0 w 1853036"/>
                  <a:gd name="connsiteY3" fmla="*/ 234277 h 242137"/>
                  <a:gd name="connsiteX4" fmla="*/ 31441 w 1853036"/>
                  <a:gd name="connsiteY4" fmla="*/ 7860 h 242137"/>
                  <a:gd name="connsiteX0" fmla="*/ 31441 w 1853036"/>
                  <a:gd name="connsiteY0" fmla="*/ 7860 h 443019"/>
                  <a:gd name="connsiteX1" fmla="*/ 1832075 w 1853036"/>
                  <a:gd name="connsiteY1" fmla="*/ 0 h 443019"/>
                  <a:gd name="connsiteX2" fmla="*/ 1853036 w 1853036"/>
                  <a:gd name="connsiteY2" fmla="*/ 242137 h 443019"/>
                  <a:gd name="connsiteX3" fmla="*/ 0 w 1853036"/>
                  <a:gd name="connsiteY3" fmla="*/ 234277 h 443019"/>
                  <a:gd name="connsiteX4" fmla="*/ 31441 w 1853036"/>
                  <a:gd name="connsiteY4" fmla="*/ 7860 h 443019"/>
                  <a:gd name="connsiteX0" fmla="*/ 31441 w 1853036"/>
                  <a:gd name="connsiteY0" fmla="*/ 7860 h 535877"/>
                  <a:gd name="connsiteX1" fmla="*/ 1832075 w 1853036"/>
                  <a:gd name="connsiteY1" fmla="*/ 0 h 535877"/>
                  <a:gd name="connsiteX2" fmla="*/ 1853036 w 1853036"/>
                  <a:gd name="connsiteY2" fmla="*/ 242137 h 535877"/>
                  <a:gd name="connsiteX3" fmla="*/ 0 w 1853036"/>
                  <a:gd name="connsiteY3" fmla="*/ 234277 h 535877"/>
                  <a:gd name="connsiteX4" fmla="*/ 31441 w 1853036"/>
                  <a:gd name="connsiteY4" fmla="*/ 7860 h 535877"/>
                  <a:gd name="connsiteX0" fmla="*/ 31441 w 1853036"/>
                  <a:gd name="connsiteY0" fmla="*/ 10480 h 538497"/>
                  <a:gd name="connsiteX1" fmla="*/ 1829455 w 1853036"/>
                  <a:gd name="connsiteY1" fmla="*/ 0 h 538497"/>
                  <a:gd name="connsiteX2" fmla="*/ 1853036 w 1853036"/>
                  <a:gd name="connsiteY2" fmla="*/ 244757 h 538497"/>
                  <a:gd name="connsiteX3" fmla="*/ 0 w 1853036"/>
                  <a:gd name="connsiteY3" fmla="*/ 236897 h 538497"/>
                  <a:gd name="connsiteX4" fmla="*/ 31441 w 1853036"/>
                  <a:gd name="connsiteY4" fmla="*/ 10480 h 538497"/>
                  <a:gd name="connsiteX0" fmla="*/ 31441 w 1853036"/>
                  <a:gd name="connsiteY0" fmla="*/ 2620 h 530637"/>
                  <a:gd name="connsiteX1" fmla="*/ 1824215 w 1853036"/>
                  <a:gd name="connsiteY1" fmla="*/ 0 h 530637"/>
                  <a:gd name="connsiteX2" fmla="*/ 1853036 w 1853036"/>
                  <a:gd name="connsiteY2" fmla="*/ 236897 h 530637"/>
                  <a:gd name="connsiteX3" fmla="*/ 0 w 1853036"/>
                  <a:gd name="connsiteY3" fmla="*/ 229037 h 530637"/>
                  <a:gd name="connsiteX4" fmla="*/ 31441 w 1853036"/>
                  <a:gd name="connsiteY4" fmla="*/ 2620 h 530637"/>
                  <a:gd name="connsiteX0" fmla="*/ 31441 w 1853036"/>
                  <a:gd name="connsiteY0" fmla="*/ 2620 h 530637"/>
                  <a:gd name="connsiteX1" fmla="*/ 1824215 w 1853036"/>
                  <a:gd name="connsiteY1" fmla="*/ 0 h 530637"/>
                  <a:gd name="connsiteX2" fmla="*/ 1853036 w 1853036"/>
                  <a:gd name="connsiteY2" fmla="*/ 236897 h 530637"/>
                  <a:gd name="connsiteX3" fmla="*/ 0 w 1853036"/>
                  <a:gd name="connsiteY3" fmla="*/ 229037 h 530637"/>
                  <a:gd name="connsiteX4" fmla="*/ 31441 w 1853036"/>
                  <a:gd name="connsiteY4" fmla="*/ 2620 h 530637"/>
                  <a:gd name="connsiteX0" fmla="*/ 31642 w 1853237"/>
                  <a:gd name="connsiteY0" fmla="*/ 2620 h 530637"/>
                  <a:gd name="connsiteX1" fmla="*/ 1824416 w 1853237"/>
                  <a:gd name="connsiteY1" fmla="*/ 0 h 530637"/>
                  <a:gd name="connsiteX2" fmla="*/ 1853237 w 1853237"/>
                  <a:gd name="connsiteY2" fmla="*/ 236897 h 530637"/>
                  <a:gd name="connsiteX3" fmla="*/ 201 w 1853237"/>
                  <a:gd name="connsiteY3" fmla="*/ 229037 h 530637"/>
                  <a:gd name="connsiteX4" fmla="*/ 31642 w 1853237"/>
                  <a:gd name="connsiteY4" fmla="*/ 2620 h 530637"/>
                  <a:gd name="connsiteX0" fmla="*/ 31642 w 1853237"/>
                  <a:gd name="connsiteY0" fmla="*/ 2620 h 526430"/>
                  <a:gd name="connsiteX1" fmla="*/ 1824416 w 1853237"/>
                  <a:gd name="connsiteY1" fmla="*/ 0 h 526430"/>
                  <a:gd name="connsiteX2" fmla="*/ 1853237 w 1853237"/>
                  <a:gd name="connsiteY2" fmla="*/ 236897 h 526430"/>
                  <a:gd name="connsiteX3" fmla="*/ 201 w 1853237"/>
                  <a:gd name="connsiteY3" fmla="*/ 229037 h 526430"/>
                  <a:gd name="connsiteX4" fmla="*/ 31642 w 1853237"/>
                  <a:gd name="connsiteY4" fmla="*/ 2620 h 526430"/>
                  <a:gd name="connsiteX0" fmla="*/ 40127 w 1861722"/>
                  <a:gd name="connsiteY0" fmla="*/ 2620 h 526430"/>
                  <a:gd name="connsiteX1" fmla="*/ 1832901 w 1861722"/>
                  <a:gd name="connsiteY1" fmla="*/ 0 h 526430"/>
                  <a:gd name="connsiteX2" fmla="*/ 1861722 w 1861722"/>
                  <a:gd name="connsiteY2" fmla="*/ 236897 h 526430"/>
                  <a:gd name="connsiteX3" fmla="*/ 8686 w 1861722"/>
                  <a:gd name="connsiteY3" fmla="*/ 229037 h 526430"/>
                  <a:gd name="connsiteX4" fmla="*/ 40127 w 1861722"/>
                  <a:gd name="connsiteY4" fmla="*/ 2620 h 526430"/>
                  <a:gd name="connsiteX0" fmla="*/ 44023 w 1865618"/>
                  <a:gd name="connsiteY0" fmla="*/ 2620 h 526430"/>
                  <a:gd name="connsiteX1" fmla="*/ 1836797 w 1865618"/>
                  <a:gd name="connsiteY1" fmla="*/ 0 h 526430"/>
                  <a:gd name="connsiteX2" fmla="*/ 1865618 w 1865618"/>
                  <a:gd name="connsiteY2" fmla="*/ 236897 h 526430"/>
                  <a:gd name="connsiteX3" fmla="*/ 12582 w 1865618"/>
                  <a:gd name="connsiteY3" fmla="*/ 229037 h 526430"/>
                  <a:gd name="connsiteX4" fmla="*/ 44023 w 1865618"/>
                  <a:gd name="connsiteY4" fmla="*/ 2620 h 52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5618" h="526430">
                    <a:moveTo>
                      <a:pt x="44023" y="2620"/>
                    </a:moveTo>
                    <a:lnTo>
                      <a:pt x="1836797" y="0"/>
                    </a:lnTo>
                    <a:cubicBezTo>
                      <a:pt x="1867365" y="63246"/>
                      <a:pt x="1856011" y="157931"/>
                      <a:pt x="1865618" y="236897"/>
                    </a:cubicBezTo>
                    <a:cubicBezTo>
                      <a:pt x="1808632" y="559164"/>
                      <a:pt x="221532" y="684927"/>
                      <a:pt x="12582" y="229037"/>
                    </a:cubicBezTo>
                    <a:cubicBezTo>
                      <a:pt x="-15795" y="147126"/>
                      <a:pt x="7785" y="58773"/>
                      <a:pt x="44023" y="262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76000">
                    <a:schemeClr val="tx1">
                      <a:lumMod val="75000"/>
                      <a:lumOff val="25000"/>
                    </a:schemeClr>
                  </a:gs>
                  <a:gs pos="30000">
                    <a:schemeClr val="tx1">
                      <a:lumMod val="65000"/>
                      <a:lumOff val="35000"/>
                    </a:schemeClr>
                  </a:gs>
                  <a:gs pos="13752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86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5796088" y="5415639"/>
                <a:ext cx="1805705" cy="585842"/>
              </a:xfrm>
              <a:prstGeom prst="ellipse">
                <a:avLst/>
              </a:prstGeom>
              <a:gradFill flip="none" rotWithShape="1">
                <a:gsLst>
                  <a:gs pos="58000">
                    <a:schemeClr val="tx1">
                      <a:lumMod val="75000"/>
                      <a:lumOff val="25000"/>
                    </a:schemeClr>
                  </a:gs>
                  <a:gs pos="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3"/>
              <p:cNvSpPr/>
              <p:nvPr/>
            </p:nvSpPr>
            <p:spPr>
              <a:xfrm>
                <a:off x="6577428" y="4067061"/>
                <a:ext cx="273200" cy="1673409"/>
              </a:xfrm>
              <a:custGeom>
                <a:avLst/>
                <a:gdLst>
                  <a:gd name="connsiteX0" fmla="*/ 0 w 273200"/>
                  <a:gd name="connsiteY0" fmla="*/ 0 h 1625795"/>
                  <a:gd name="connsiteX1" fmla="*/ 273200 w 273200"/>
                  <a:gd name="connsiteY1" fmla="*/ 0 h 1625795"/>
                  <a:gd name="connsiteX2" fmla="*/ 273200 w 273200"/>
                  <a:gd name="connsiteY2" fmla="*/ 1625795 h 1625795"/>
                  <a:gd name="connsiteX3" fmla="*/ 0 w 273200"/>
                  <a:gd name="connsiteY3" fmla="*/ 1625795 h 1625795"/>
                  <a:gd name="connsiteX4" fmla="*/ 0 w 273200"/>
                  <a:gd name="connsiteY4" fmla="*/ 0 h 1625795"/>
                  <a:gd name="connsiteX0" fmla="*/ 0 w 273200"/>
                  <a:gd name="connsiteY0" fmla="*/ 0 h 1652014"/>
                  <a:gd name="connsiteX1" fmla="*/ 273200 w 273200"/>
                  <a:gd name="connsiteY1" fmla="*/ 0 h 1652014"/>
                  <a:gd name="connsiteX2" fmla="*/ 273200 w 273200"/>
                  <a:gd name="connsiteY2" fmla="*/ 1625795 h 1652014"/>
                  <a:gd name="connsiteX3" fmla="*/ 0 w 273200"/>
                  <a:gd name="connsiteY3" fmla="*/ 1625795 h 1652014"/>
                  <a:gd name="connsiteX4" fmla="*/ 0 w 273200"/>
                  <a:gd name="connsiteY4" fmla="*/ 0 h 1652014"/>
                  <a:gd name="connsiteX0" fmla="*/ 0 w 273200"/>
                  <a:gd name="connsiteY0" fmla="*/ 0 h 1666940"/>
                  <a:gd name="connsiteX1" fmla="*/ 273200 w 273200"/>
                  <a:gd name="connsiteY1" fmla="*/ 0 h 1666940"/>
                  <a:gd name="connsiteX2" fmla="*/ 273200 w 273200"/>
                  <a:gd name="connsiteY2" fmla="*/ 1625795 h 1666940"/>
                  <a:gd name="connsiteX3" fmla="*/ 0 w 273200"/>
                  <a:gd name="connsiteY3" fmla="*/ 1625795 h 1666940"/>
                  <a:gd name="connsiteX4" fmla="*/ 0 w 273200"/>
                  <a:gd name="connsiteY4" fmla="*/ 0 h 1666940"/>
                  <a:gd name="connsiteX0" fmla="*/ 0 w 273200"/>
                  <a:gd name="connsiteY0" fmla="*/ 0 h 1671956"/>
                  <a:gd name="connsiteX1" fmla="*/ 273200 w 273200"/>
                  <a:gd name="connsiteY1" fmla="*/ 0 h 1671956"/>
                  <a:gd name="connsiteX2" fmla="*/ 273200 w 273200"/>
                  <a:gd name="connsiteY2" fmla="*/ 1625795 h 1671956"/>
                  <a:gd name="connsiteX3" fmla="*/ 0 w 273200"/>
                  <a:gd name="connsiteY3" fmla="*/ 1625795 h 1671956"/>
                  <a:gd name="connsiteX4" fmla="*/ 0 w 273200"/>
                  <a:gd name="connsiteY4" fmla="*/ 0 h 1671956"/>
                  <a:gd name="connsiteX0" fmla="*/ 0 w 273200"/>
                  <a:gd name="connsiteY0" fmla="*/ 0 h 1673409"/>
                  <a:gd name="connsiteX1" fmla="*/ 273200 w 273200"/>
                  <a:gd name="connsiteY1" fmla="*/ 0 h 1673409"/>
                  <a:gd name="connsiteX2" fmla="*/ 273200 w 273200"/>
                  <a:gd name="connsiteY2" fmla="*/ 1625795 h 1673409"/>
                  <a:gd name="connsiteX3" fmla="*/ 0 w 273200"/>
                  <a:gd name="connsiteY3" fmla="*/ 1625795 h 1673409"/>
                  <a:gd name="connsiteX4" fmla="*/ 0 w 273200"/>
                  <a:gd name="connsiteY4" fmla="*/ 0 h 1673409"/>
                  <a:gd name="connsiteX0" fmla="*/ 0 w 273200"/>
                  <a:gd name="connsiteY0" fmla="*/ 0 h 1673409"/>
                  <a:gd name="connsiteX1" fmla="*/ 273200 w 273200"/>
                  <a:gd name="connsiteY1" fmla="*/ 0 h 1673409"/>
                  <a:gd name="connsiteX2" fmla="*/ 273200 w 273200"/>
                  <a:gd name="connsiteY2" fmla="*/ 1625795 h 1673409"/>
                  <a:gd name="connsiteX3" fmla="*/ 0 w 273200"/>
                  <a:gd name="connsiteY3" fmla="*/ 1625795 h 1673409"/>
                  <a:gd name="connsiteX4" fmla="*/ 0 w 273200"/>
                  <a:gd name="connsiteY4" fmla="*/ 0 h 1673409"/>
                  <a:gd name="connsiteX0" fmla="*/ 0 w 273200"/>
                  <a:gd name="connsiteY0" fmla="*/ 0 h 1673409"/>
                  <a:gd name="connsiteX1" fmla="*/ 273200 w 273200"/>
                  <a:gd name="connsiteY1" fmla="*/ 0 h 1673409"/>
                  <a:gd name="connsiteX2" fmla="*/ 273200 w 273200"/>
                  <a:gd name="connsiteY2" fmla="*/ 1625795 h 1673409"/>
                  <a:gd name="connsiteX3" fmla="*/ 0 w 273200"/>
                  <a:gd name="connsiteY3" fmla="*/ 1625795 h 1673409"/>
                  <a:gd name="connsiteX4" fmla="*/ 0 w 273200"/>
                  <a:gd name="connsiteY4" fmla="*/ 0 h 1673409"/>
                  <a:gd name="connsiteX0" fmla="*/ 0 w 273200"/>
                  <a:gd name="connsiteY0" fmla="*/ 0 h 1673409"/>
                  <a:gd name="connsiteX1" fmla="*/ 273200 w 273200"/>
                  <a:gd name="connsiteY1" fmla="*/ 0 h 1673409"/>
                  <a:gd name="connsiteX2" fmla="*/ 273200 w 273200"/>
                  <a:gd name="connsiteY2" fmla="*/ 1625795 h 1673409"/>
                  <a:gd name="connsiteX3" fmla="*/ 0 w 273200"/>
                  <a:gd name="connsiteY3" fmla="*/ 1625795 h 1673409"/>
                  <a:gd name="connsiteX4" fmla="*/ 0 w 273200"/>
                  <a:gd name="connsiteY4" fmla="*/ 0 h 167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200" h="1673409">
                    <a:moveTo>
                      <a:pt x="0" y="0"/>
                    </a:moveTo>
                    <a:cubicBezTo>
                      <a:pt x="107922" y="37925"/>
                      <a:pt x="186347" y="29496"/>
                      <a:pt x="273200" y="0"/>
                    </a:cubicBezTo>
                    <a:lnTo>
                      <a:pt x="273200" y="1625795"/>
                    </a:lnTo>
                    <a:cubicBezTo>
                      <a:pt x="220057" y="1697430"/>
                      <a:pt x="19431" y="1680575"/>
                      <a:pt x="0" y="1625795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3000">
                    <a:schemeClr val="tx1">
                      <a:lumMod val="85000"/>
                      <a:lumOff val="15000"/>
                    </a:schemeClr>
                  </a:gs>
                  <a:gs pos="15000">
                    <a:schemeClr val="tx1">
                      <a:lumMod val="65000"/>
                      <a:lumOff val="35000"/>
                    </a:schemeClr>
                  </a:gs>
                  <a:gs pos="25858">
                    <a:schemeClr val="bg1"/>
                  </a:gs>
                  <a:gs pos="7000">
                    <a:schemeClr val="bg1"/>
                  </a:gs>
                  <a:gs pos="91000">
                    <a:schemeClr val="bg1">
                      <a:lumMod val="9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4"/>
              <p:cNvSpPr/>
              <p:nvPr/>
            </p:nvSpPr>
            <p:spPr>
              <a:xfrm>
                <a:off x="6477937" y="3920261"/>
                <a:ext cx="461528" cy="183831"/>
              </a:xfrm>
              <a:custGeom>
                <a:avLst/>
                <a:gdLst>
                  <a:gd name="connsiteX0" fmla="*/ 0 w 457200"/>
                  <a:gd name="connsiteY0" fmla="*/ 0 h 111100"/>
                  <a:gd name="connsiteX1" fmla="*/ 457200 w 457200"/>
                  <a:gd name="connsiteY1" fmla="*/ 0 h 111100"/>
                  <a:gd name="connsiteX2" fmla="*/ 457200 w 457200"/>
                  <a:gd name="connsiteY2" fmla="*/ 111100 h 111100"/>
                  <a:gd name="connsiteX3" fmla="*/ 0 w 457200"/>
                  <a:gd name="connsiteY3" fmla="*/ 111100 h 111100"/>
                  <a:gd name="connsiteX4" fmla="*/ 0 w 457200"/>
                  <a:gd name="connsiteY4" fmla="*/ 0 h 111100"/>
                  <a:gd name="connsiteX0" fmla="*/ 0 w 457200"/>
                  <a:gd name="connsiteY0" fmla="*/ 25283 h 136383"/>
                  <a:gd name="connsiteX1" fmla="*/ 448772 w 457200"/>
                  <a:gd name="connsiteY1" fmla="*/ 0 h 136383"/>
                  <a:gd name="connsiteX2" fmla="*/ 457200 w 457200"/>
                  <a:gd name="connsiteY2" fmla="*/ 136383 h 136383"/>
                  <a:gd name="connsiteX3" fmla="*/ 0 w 457200"/>
                  <a:gd name="connsiteY3" fmla="*/ 136383 h 136383"/>
                  <a:gd name="connsiteX4" fmla="*/ 0 w 457200"/>
                  <a:gd name="connsiteY4" fmla="*/ 25283 h 136383"/>
                  <a:gd name="connsiteX0" fmla="*/ 0 w 457200"/>
                  <a:gd name="connsiteY0" fmla="*/ 25283 h 136383"/>
                  <a:gd name="connsiteX1" fmla="*/ 448772 w 457200"/>
                  <a:gd name="connsiteY1" fmla="*/ 0 h 136383"/>
                  <a:gd name="connsiteX2" fmla="*/ 457200 w 457200"/>
                  <a:gd name="connsiteY2" fmla="*/ 98459 h 136383"/>
                  <a:gd name="connsiteX3" fmla="*/ 0 w 457200"/>
                  <a:gd name="connsiteY3" fmla="*/ 136383 h 136383"/>
                  <a:gd name="connsiteX4" fmla="*/ 0 w 457200"/>
                  <a:gd name="connsiteY4" fmla="*/ 25283 h 136383"/>
                  <a:gd name="connsiteX0" fmla="*/ 12641 w 457200"/>
                  <a:gd name="connsiteY0" fmla="*/ 8428 h 136383"/>
                  <a:gd name="connsiteX1" fmla="*/ 448772 w 457200"/>
                  <a:gd name="connsiteY1" fmla="*/ 0 h 136383"/>
                  <a:gd name="connsiteX2" fmla="*/ 457200 w 457200"/>
                  <a:gd name="connsiteY2" fmla="*/ 98459 h 136383"/>
                  <a:gd name="connsiteX3" fmla="*/ 0 w 457200"/>
                  <a:gd name="connsiteY3" fmla="*/ 136383 h 136383"/>
                  <a:gd name="connsiteX4" fmla="*/ 12641 w 457200"/>
                  <a:gd name="connsiteY4" fmla="*/ 8428 h 136383"/>
                  <a:gd name="connsiteX0" fmla="*/ 4213 w 448772"/>
                  <a:gd name="connsiteY0" fmla="*/ 8428 h 106886"/>
                  <a:gd name="connsiteX1" fmla="*/ 440344 w 448772"/>
                  <a:gd name="connsiteY1" fmla="*/ 0 h 106886"/>
                  <a:gd name="connsiteX2" fmla="*/ 448772 w 448772"/>
                  <a:gd name="connsiteY2" fmla="*/ 98459 h 106886"/>
                  <a:gd name="connsiteX3" fmla="*/ 0 w 448772"/>
                  <a:gd name="connsiteY3" fmla="*/ 106886 h 106886"/>
                  <a:gd name="connsiteX4" fmla="*/ 4213 w 448772"/>
                  <a:gd name="connsiteY4" fmla="*/ 8428 h 106886"/>
                  <a:gd name="connsiteX0" fmla="*/ 4213 w 448772"/>
                  <a:gd name="connsiteY0" fmla="*/ 8428 h 145341"/>
                  <a:gd name="connsiteX1" fmla="*/ 440344 w 448772"/>
                  <a:gd name="connsiteY1" fmla="*/ 0 h 145341"/>
                  <a:gd name="connsiteX2" fmla="*/ 448772 w 448772"/>
                  <a:gd name="connsiteY2" fmla="*/ 98459 h 145341"/>
                  <a:gd name="connsiteX3" fmla="*/ 0 w 448772"/>
                  <a:gd name="connsiteY3" fmla="*/ 106886 h 145341"/>
                  <a:gd name="connsiteX4" fmla="*/ 4213 w 448772"/>
                  <a:gd name="connsiteY4" fmla="*/ 8428 h 145341"/>
                  <a:gd name="connsiteX0" fmla="*/ 4213 w 448772"/>
                  <a:gd name="connsiteY0" fmla="*/ 8428 h 162113"/>
                  <a:gd name="connsiteX1" fmla="*/ 440344 w 448772"/>
                  <a:gd name="connsiteY1" fmla="*/ 0 h 162113"/>
                  <a:gd name="connsiteX2" fmla="*/ 448772 w 448772"/>
                  <a:gd name="connsiteY2" fmla="*/ 98459 h 162113"/>
                  <a:gd name="connsiteX3" fmla="*/ 0 w 448772"/>
                  <a:gd name="connsiteY3" fmla="*/ 106886 h 162113"/>
                  <a:gd name="connsiteX4" fmla="*/ 4213 w 448772"/>
                  <a:gd name="connsiteY4" fmla="*/ 8428 h 162113"/>
                  <a:gd name="connsiteX0" fmla="*/ 4213 w 448772"/>
                  <a:gd name="connsiteY0" fmla="*/ 8428 h 165634"/>
                  <a:gd name="connsiteX1" fmla="*/ 440344 w 448772"/>
                  <a:gd name="connsiteY1" fmla="*/ 0 h 165634"/>
                  <a:gd name="connsiteX2" fmla="*/ 448772 w 448772"/>
                  <a:gd name="connsiteY2" fmla="*/ 98459 h 165634"/>
                  <a:gd name="connsiteX3" fmla="*/ 0 w 448772"/>
                  <a:gd name="connsiteY3" fmla="*/ 106886 h 165634"/>
                  <a:gd name="connsiteX4" fmla="*/ 4213 w 448772"/>
                  <a:gd name="connsiteY4" fmla="*/ 8428 h 165634"/>
                  <a:gd name="connsiteX0" fmla="*/ 4213 w 448772"/>
                  <a:gd name="connsiteY0" fmla="*/ 8428 h 166975"/>
                  <a:gd name="connsiteX1" fmla="*/ 440344 w 448772"/>
                  <a:gd name="connsiteY1" fmla="*/ 0 h 166975"/>
                  <a:gd name="connsiteX2" fmla="*/ 448772 w 448772"/>
                  <a:gd name="connsiteY2" fmla="*/ 98459 h 166975"/>
                  <a:gd name="connsiteX3" fmla="*/ 0 w 448772"/>
                  <a:gd name="connsiteY3" fmla="*/ 106886 h 166975"/>
                  <a:gd name="connsiteX4" fmla="*/ 4213 w 448772"/>
                  <a:gd name="connsiteY4" fmla="*/ 8428 h 166975"/>
                  <a:gd name="connsiteX0" fmla="*/ 4213 w 448772"/>
                  <a:gd name="connsiteY0" fmla="*/ 8428 h 166975"/>
                  <a:gd name="connsiteX1" fmla="*/ 440344 w 448772"/>
                  <a:gd name="connsiteY1" fmla="*/ 0 h 166975"/>
                  <a:gd name="connsiteX2" fmla="*/ 448772 w 448772"/>
                  <a:gd name="connsiteY2" fmla="*/ 98459 h 166975"/>
                  <a:gd name="connsiteX3" fmla="*/ 0 w 448772"/>
                  <a:gd name="connsiteY3" fmla="*/ 106886 h 166975"/>
                  <a:gd name="connsiteX4" fmla="*/ 4213 w 448772"/>
                  <a:gd name="connsiteY4" fmla="*/ 8428 h 166975"/>
                  <a:gd name="connsiteX0" fmla="*/ 4213 w 448772"/>
                  <a:gd name="connsiteY0" fmla="*/ 8428 h 166975"/>
                  <a:gd name="connsiteX1" fmla="*/ 440344 w 448772"/>
                  <a:gd name="connsiteY1" fmla="*/ 0 h 166975"/>
                  <a:gd name="connsiteX2" fmla="*/ 448772 w 448772"/>
                  <a:gd name="connsiteY2" fmla="*/ 98459 h 166975"/>
                  <a:gd name="connsiteX3" fmla="*/ 0 w 448772"/>
                  <a:gd name="connsiteY3" fmla="*/ 106886 h 166975"/>
                  <a:gd name="connsiteX4" fmla="*/ 4213 w 448772"/>
                  <a:gd name="connsiteY4" fmla="*/ 8428 h 166975"/>
                  <a:gd name="connsiteX0" fmla="*/ 4213 w 448772"/>
                  <a:gd name="connsiteY0" fmla="*/ 25284 h 183831"/>
                  <a:gd name="connsiteX1" fmla="*/ 436131 w 448772"/>
                  <a:gd name="connsiteY1" fmla="*/ 0 h 183831"/>
                  <a:gd name="connsiteX2" fmla="*/ 448772 w 448772"/>
                  <a:gd name="connsiteY2" fmla="*/ 115315 h 183831"/>
                  <a:gd name="connsiteX3" fmla="*/ 0 w 448772"/>
                  <a:gd name="connsiteY3" fmla="*/ 123742 h 183831"/>
                  <a:gd name="connsiteX4" fmla="*/ 4213 w 448772"/>
                  <a:gd name="connsiteY4" fmla="*/ 25284 h 183831"/>
                  <a:gd name="connsiteX0" fmla="*/ 4213 w 448772"/>
                  <a:gd name="connsiteY0" fmla="*/ 25284 h 183831"/>
                  <a:gd name="connsiteX1" fmla="*/ 436131 w 448772"/>
                  <a:gd name="connsiteY1" fmla="*/ 0 h 183831"/>
                  <a:gd name="connsiteX2" fmla="*/ 448772 w 448772"/>
                  <a:gd name="connsiteY2" fmla="*/ 115315 h 183831"/>
                  <a:gd name="connsiteX3" fmla="*/ 0 w 448772"/>
                  <a:gd name="connsiteY3" fmla="*/ 123742 h 183831"/>
                  <a:gd name="connsiteX4" fmla="*/ 4213 w 448772"/>
                  <a:gd name="connsiteY4" fmla="*/ 25284 h 183831"/>
                  <a:gd name="connsiteX0" fmla="*/ 4213 w 454037"/>
                  <a:gd name="connsiteY0" fmla="*/ 25284 h 183831"/>
                  <a:gd name="connsiteX1" fmla="*/ 436131 w 454037"/>
                  <a:gd name="connsiteY1" fmla="*/ 0 h 183831"/>
                  <a:gd name="connsiteX2" fmla="*/ 448772 w 454037"/>
                  <a:gd name="connsiteY2" fmla="*/ 115315 h 183831"/>
                  <a:gd name="connsiteX3" fmla="*/ 0 w 454037"/>
                  <a:gd name="connsiteY3" fmla="*/ 123742 h 183831"/>
                  <a:gd name="connsiteX4" fmla="*/ 4213 w 454037"/>
                  <a:gd name="connsiteY4" fmla="*/ 25284 h 183831"/>
                  <a:gd name="connsiteX0" fmla="*/ 7147 w 456971"/>
                  <a:gd name="connsiteY0" fmla="*/ 25284 h 183831"/>
                  <a:gd name="connsiteX1" fmla="*/ 439065 w 456971"/>
                  <a:gd name="connsiteY1" fmla="*/ 0 h 183831"/>
                  <a:gd name="connsiteX2" fmla="*/ 451706 w 456971"/>
                  <a:gd name="connsiteY2" fmla="*/ 115315 h 183831"/>
                  <a:gd name="connsiteX3" fmla="*/ 2934 w 456971"/>
                  <a:gd name="connsiteY3" fmla="*/ 123742 h 183831"/>
                  <a:gd name="connsiteX4" fmla="*/ 7147 w 456971"/>
                  <a:gd name="connsiteY4" fmla="*/ 25284 h 183831"/>
                  <a:gd name="connsiteX0" fmla="*/ 11704 w 461528"/>
                  <a:gd name="connsiteY0" fmla="*/ 25284 h 183831"/>
                  <a:gd name="connsiteX1" fmla="*/ 443622 w 461528"/>
                  <a:gd name="connsiteY1" fmla="*/ 0 h 183831"/>
                  <a:gd name="connsiteX2" fmla="*/ 456263 w 461528"/>
                  <a:gd name="connsiteY2" fmla="*/ 115315 h 183831"/>
                  <a:gd name="connsiteX3" fmla="*/ 7491 w 461528"/>
                  <a:gd name="connsiteY3" fmla="*/ 123742 h 183831"/>
                  <a:gd name="connsiteX4" fmla="*/ 11704 w 461528"/>
                  <a:gd name="connsiteY4" fmla="*/ 25284 h 183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1528" h="183831">
                    <a:moveTo>
                      <a:pt x="11704" y="25284"/>
                    </a:moveTo>
                    <a:cubicBezTo>
                      <a:pt x="199220" y="64614"/>
                      <a:pt x="302459" y="40733"/>
                      <a:pt x="443622" y="0"/>
                    </a:cubicBezTo>
                    <a:cubicBezTo>
                      <a:pt x="464691" y="46865"/>
                      <a:pt x="464690" y="81091"/>
                      <a:pt x="456263" y="115315"/>
                    </a:cubicBezTo>
                    <a:cubicBezTo>
                      <a:pt x="390949" y="185546"/>
                      <a:pt x="148655" y="222065"/>
                      <a:pt x="7491" y="123742"/>
                    </a:cubicBezTo>
                    <a:cubicBezTo>
                      <a:pt x="-3746" y="90923"/>
                      <a:pt x="-2342" y="62316"/>
                      <a:pt x="11704" y="2528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3000">
                    <a:schemeClr val="tx1">
                      <a:lumMod val="85000"/>
                      <a:lumOff val="15000"/>
                    </a:schemeClr>
                  </a:gs>
                  <a:gs pos="15000">
                    <a:schemeClr val="tx1">
                      <a:lumMod val="65000"/>
                      <a:lumOff val="35000"/>
                    </a:schemeClr>
                  </a:gs>
                  <a:gs pos="25858">
                    <a:schemeClr val="bg1"/>
                  </a:gs>
                  <a:gs pos="7000">
                    <a:schemeClr val="bg1"/>
                  </a:gs>
                  <a:gs pos="91000">
                    <a:schemeClr val="bg1">
                      <a:lumMod val="9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27"/>
              <p:cNvSpPr/>
              <p:nvPr/>
            </p:nvSpPr>
            <p:spPr>
              <a:xfrm>
                <a:off x="6434136" y="2264568"/>
                <a:ext cx="857251" cy="826295"/>
              </a:xfrm>
              <a:custGeom>
                <a:avLst/>
                <a:gdLst>
                  <a:gd name="connsiteX0" fmla="*/ 0 w 837263"/>
                  <a:gd name="connsiteY0" fmla="*/ 0 h 457200"/>
                  <a:gd name="connsiteX1" fmla="*/ 837263 w 837263"/>
                  <a:gd name="connsiteY1" fmla="*/ 0 h 457200"/>
                  <a:gd name="connsiteX2" fmla="*/ 837263 w 837263"/>
                  <a:gd name="connsiteY2" fmla="*/ 457200 h 457200"/>
                  <a:gd name="connsiteX3" fmla="*/ 0 w 837263"/>
                  <a:gd name="connsiteY3" fmla="*/ 457200 h 457200"/>
                  <a:gd name="connsiteX4" fmla="*/ 0 w 837263"/>
                  <a:gd name="connsiteY4" fmla="*/ 0 h 457200"/>
                  <a:gd name="connsiteX0" fmla="*/ 0 w 837263"/>
                  <a:gd name="connsiteY0" fmla="*/ 0 h 478631"/>
                  <a:gd name="connsiteX1" fmla="*/ 837263 w 837263"/>
                  <a:gd name="connsiteY1" fmla="*/ 0 h 478631"/>
                  <a:gd name="connsiteX2" fmla="*/ 837263 w 837263"/>
                  <a:gd name="connsiteY2" fmla="*/ 457200 h 478631"/>
                  <a:gd name="connsiteX3" fmla="*/ 59531 w 837263"/>
                  <a:gd name="connsiteY3" fmla="*/ 478631 h 478631"/>
                  <a:gd name="connsiteX4" fmla="*/ 0 w 837263"/>
                  <a:gd name="connsiteY4" fmla="*/ 0 h 478631"/>
                  <a:gd name="connsiteX0" fmla="*/ 0 w 837263"/>
                  <a:gd name="connsiteY0" fmla="*/ 0 h 478631"/>
                  <a:gd name="connsiteX1" fmla="*/ 837263 w 837263"/>
                  <a:gd name="connsiteY1" fmla="*/ 0 h 478631"/>
                  <a:gd name="connsiteX2" fmla="*/ 837263 w 837263"/>
                  <a:gd name="connsiteY2" fmla="*/ 457200 h 478631"/>
                  <a:gd name="connsiteX3" fmla="*/ 59531 w 837263"/>
                  <a:gd name="connsiteY3" fmla="*/ 478631 h 478631"/>
                  <a:gd name="connsiteX4" fmla="*/ 1445 w 837263"/>
                  <a:gd name="connsiteY4" fmla="*/ 288132 h 478631"/>
                  <a:gd name="connsiteX5" fmla="*/ 0 w 837263"/>
                  <a:gd name="connsiteY5" fmla="*/ 0 h 478631"/>
                  <a:gd name="connsiteX0" fmla="*/ 91426 w 835820"/>
                  <a:gd name="connsiteY0" fmla="*/ 0 h 497681"/>
                  <a:gd name="connsiteX1" fmla="*/ 835820 w 835820"/>
                  <a:gd name="connsiteY1" fmla="*/ 19050 h 497681"/>
                  <a:gd name="connsiteX2" fmla="*/ 835820 w 835820"/>
                  <a:gd name="connsiteY2" fmla="*/ 476250 h 497681"/>
                  <a:gd name="connsiteX3" fmla="*/ 58088 w 835820"/>
                  <a:gd name="connsiteY3" fmla="*/ 497681 h 497681"/>
                  <a:gd name="connsiteX4" fmla="*/ 2 w 835820"/>
                  <a:gd name="connsiteY4" fmla="*/ 307182 h 497681"/>
                  <a:gd name="connsiteX5" fmla="*/ 91426 w 835820"/>
                  <a:gd name="connsiteY5" fmla="*/ 0 h 497681"/>
                  <a:gd name="connsiteX0" fmla="*/ 91426 w 835820"/>
                  <a:gd name="connsiteY0" fmla="*/ 0 h 497681"/>
                  <a:gd name="connsiteX1" fmla="*/ 835820 w 835820"/>
                  <a:gd name="connsiteY1" fmla="*/ 19050 h 497681"/>
                  <a:gd name="connsiteX2" fmla="*/ 835820 w 835820"/>
                  <a:gd name="connsiteY2" fmla="*/ 476250 h 497681"/>
                  <a:gd name="connsiteX3" fmla="*/ 58088 w 835820"/>
                  <a:gd name="connsiteY3" fmla="*/ 497681 h 497681"/>
                  <a:gd name="connsiteX4" fmla="*/ 2 w 835820"/>
                  <a:gd name="connsiteY4" fmla="*/ 307182 h 497681"/>
                  <a:gd name="connsiteX5" fmla="*/ 91426 w 835820"/>
                  <a:gd name="connsiteY5" fmla="*/ 0 h 497681"/>
                  <a:gd name="connsiteX0" fmla="*/ 91426 w 835820"/>
                  <a:gd name="connsiteY0" fmla="*/ 0 h 511969"/>
                  <a:gd name="connsiteX1" fmla="*/ 835820 w 835820"/>
                  <a:gd name="connsiteY1" fmla="*/ 33338 h 511969"/>
                  <a:gd name="connsiteX2" fmla="*/ 835820 w 835820"/>
                  <a:gd name="connsiteY2" fmla="*/ 490538 h 511969"/>
                  <a:gd name="connsiteX3" fmla="*/ 58088 w 835820"/>
                  <a:gd name="connsiteY3" fmla="*/ 511969 h 511969"/>
                  <a:gd name="connsiteX4" fmla="*/ 2 w 835820"/>
                  <a:gd name="connsiteY4" fmla="*/ 321470 h 511969"/>
                  <a:gd name="connsiteX5" fmla="*/ 91426 w 835820"/>
                  <a:gd name="connsiteY5" fmla="*/ 0 h 511969"/>
                  <a:gd name="connsiteX0" fmla="*/ 96189 w 840583"/>
                  <a:gd name="connsiteY0" fmla="*/ 0 h 511969"/>
                  <a:gd name="connsiteX1" fmla="*/ 840583 w 840583"/>
                  <a:gd name="connsiteY1" fmla="*/ 33338 h 511969"/>
                  <a:gd name="connsiteX2" fmla="*/ 840583 w 840583"/>
                  <a:gd name="connsiteY2" fmla="*/ 490538 h 511969"/>
                  <a:gd name="connsiteX3" fmla="*/ 62851 w 840583"/>
                  <a:gd name="connsiteY3" fmla="*/ 511969 h 511969"/>
                  <a:gd name="connsiteX4" fmla="*/ 2 w 840583"/>
                  <a:gd name="connsiteY4" fmla="*/ 326232 h 511969"/>
                  <a:gd name="connsiteX5" fmla="*/ 96189 w 840583"/>
                  <a:gd name="connsiteY5" fmla="*/ 0 h 511969"/>
                  <a:gd name="connsiteX0" fmla="*/ 96189 w 840583"/>
                  <a:gd name="connsiteY0" fmla="*/ 0 h 511969"/>
                  <a:gd name="connsiteX1" fmla="*/ 833439 w 840583"/>
                  <a:gd name="connsiteY1" fmla="*/ 76201 h 511969"/>
                  <a:gd name="connsiteX2" fmla="*/ 840583 w 840583"/>
                  <a:gd name="connsiteY2" fmla="*/ 490538 h 511969"/>
                  <a:gd name="connsiteX3" fmla="*/ 62851 w 840583"/>
                  <a:gd name="connsiteY3" fmla="*/ 511969 h 511969"/>
                  <a:gd name="connsiteX4" fmla="*/ 2 w 840583"/>
                  <a:gd name="connsiteY4" fmla="*/ 326232 h 511969"/>
                  <a:gd name="connsiteX5" fmla="*/ 96189 w 840583"/>
                  <a:gd name="connsiteY5" fmla="*/ 0 h 511969"/>
                  <a:gd name="connsiteX0" fmla="*/ 96189 w 833439"/>
                  <a:gd name="connsiteY0" fmla="*/ 0 h 826295"/>
                  <a:gd name="connsiteX1" fmla="*/ 833439 w 833439"/>
                  <a:gd name="connsiteY1" fmla="*/ 76201 h 826295"/>
                  <a:gd name="connsiteX2" fmla="*/ 550070 w 833439"/>
                  <a:gd name="connsiteY2" fmla="*/ 826295 h 826295"/>
                  <a:gd name="connsiteX3" fmla="*/ 62851 w 833439"/>
                  <a:gd name="connsiteY3" fmla="*/ 511969 h 826295"/>
                  <a:gd name="connsiteX4" fmla="*/ 2 w 833439"/>
                  <a:gd name="connsiteY4" fmla="*/ 326232 h 826295"/>
                  <a:gd name="connsiteX5" fmla="*/ 96189 w 833439"/>
                  <a:gd name="connsiteY5" fmla="*/ 0 h 826295"/>
                  <a:gd name="connsiteX0" fmla="*/ 96189 w 833439"/>
                  <a:gd name="connsiteY0" fmla="*/ 0 h 826295"/>
                  <a:gd name="connsiteX1" fmla="*/ 833439 w 833439"/>
                  <a:gd name="connsiteY1" fmla="*/ 76201 h 826295"/>
                  <a:gd name="connsiteX2" fmla="*/ 550070 w 833439"/>
                  <a:gd name="connsiteY2" fmla="*/ 826295 h 826295"/>
                  <a:gd name="connsiteX3" fmla="*/ 62851 w 833439"/>
                  <a:gd name="connsiteY3" fmla="*/ 511969 h 826295"/>
                  <a:gd name="connsiteX4" fmla="*/ 2 w 833439"/>
                  <a:gd name="connsiteY4" fmla="*/ 326232 h 826295"/>
                  <a:gd name="connsiteX5" fmla="*/ 96189 w 833439"/>
                  <a:gd name="connsiteY5" fmla="*/ 0 h 826295"/>
                  <a:gd name="connsiteX0" fmla="*/ 96189 w 842964"/>
                  <a:gd name="connsiteY0" fmla="*/ 0 h 826295"/>
                  <a:gd name="connsiteX1" fmla="*/ 842964 w 842964"/>
                  <a:gd name="connsiteY1" fmla="*/ 64295 h 826295"/>
                  <a:gd name="connsiteX2" fmla="*/ 550070 w 842964"/>
                  <a:gd name="connsiteY2" fmla="*/ 826295 h 826295"/>
                  <a:gd name="connsiteX3" fmla="*/ 62851 w 842964"/>
                  <a:gd name="connsiteY3" fmla="*/ 511969 h 826295"/>
                  <a:gd name="connsiteX4" fmla="*/ 2 w 842964"/>
                  <a:gd name="connsiteY4" fmla="*/ 326232 h 826295"/>
                  <a:gd name="connsiteX5" fmla="*/ 96189 w 842964"/>
                  <a:gd name="connsiteY5" fmla="*/ 0 h 826295"/>
                  <a:gd name="connsiteX0" fmla="*/ 96189 w 842964"/>
                  <a:gd name="connsiteY0" fmla="*/ 0 h 826295"/>
                  <a:gd name="connsiteX1" fmla="*/ 842964 w 842964"/>
                  <a:gd name="connsiteY1" fmla="*/ 64295 h 826295"/>
                  <a:gd name="connsiteX2" fmla="*/ 550070 w 842964"/>
                  <a:gd name="connsiteY2" fmla="*/ 826295 h 826295"/>
                  <a:gd name="connsiteX3" fmla="*/ 62851 w 842964"/>
                  <a:gd name="connsiteY3" fmla="*/ 511969 h 826295"/>
                  <a:gd name="connsiteX4" fmla="*/ 2 w 842964"/>
                  <a:gd name="connsiteY4" fmla="*/ 326232 h 826295"/>
                  <a:gd name="connsiteX5" fmla="*/ 96189 w 842964"/>
                  <a:gd name="connsiteY5" fmla="*/ 0 h 826295"/>
                  <a:gd name="connsiteX0" fmla="*/ 96189 w 842964"/>
                  <a:gd name="connsiteY0" fmla="*/ 0 h 826295"/>
                  <a:gd name="connsiteX1" fmla="*/ 842964 w 842964"/>
                  <a:gd name="connsiteY1" fmla="*/ 64295 h 826295"/>
                  <a:gd name="connsiteX2" fmla="*/ 538164 w 842964"/>
                  <a:gd name="connsiteY2" fmla="*/ 826295 h 826295"/>
                  <a:gd name="connsiteX3" fmla="*/ 62851 w 842964"/>
                  <a:gd name="connsiteY3" fmla="*/ 511969 h 826295"/>
                  <a:gd name="connsiteX4" fmla="*/ 2 w 842964"/>
                  <a:gd name="connsiteY4" fmla="*/ 326232 h 826295"/>
                  <a:gd name="connsiteX5" fmla="*/ 96189 w 842964"/>
                  <a:gd name="connsiteY5" fmla="*/ 0 h 826295"/>
                  <a:gd name="connsiteX0" fmla="*/ 110476 w 857251"/>
                  <a:gd name="connsiteY0" fmla="*/ 0 h 826295"/>
                  <a:gd name="connsiteX1" fmla="*/ 857251 w 857251"/>
                  <a:gd name="connsiteY1" fmla="*/ 64295 h 826295"/>
                  <a:gd name="connsiteX2" fmla="*/ 552451 w 857251"/>
                  <a:gd name="connsiteY2" fmla="*/ 826295 h 826295"/>
                  <a:gd name="connsiteX3" fmla="*/ 77138 w 857251"/>
                  <a:gd name="connsiteY3" fmla="*/ 511969 h 826295"/>
                  <a:gd name="connsiteX4" fmla="*/ 2 w 857251"/>
                  <a:gd name="connsiteY4" fmla="*/ 333375 h 826295"/>
                  <a:gd name="connsiteX5" fmla="*/ 110476 w 857251"/>
                  <a:gd name="connsiteY5" fmla="*/ 0 h 826295"/>
                  <a:gd name="connsiteX0" fmla="*/ 110476 w 857251"/>
                  <a:gd name="connsiteY0" fmla="*/ 0 h 826295"/>
                  <a:gd name="connsiteX1" fmla="*/ 857251 w 857251"/>
                  <a:gd name="connsiteY1" fmla="*/ 64295 h 826295"/>
                  <a:gd name="connsiteX2" fmla="*/ 552451 w 857251"/>
                  <a:gd name="connsiteY2" fmla="*/ 826295 h 826295"/>
                  <a:gd name="connsiteX3" fmla="*/ 77138 w 857251"/>
                  <a:gd name="connsiteY3" fmla="*/ 511969 h 826295"/>
                  <a:gd name="connsiteX4" fmla="*/ 2 w 857251"/>
                  <a:gd name="connsiteY4" fmla="*/ 333375 h 826295"/>
                  <a:gd name="connsiteX5" fmla="*/ 110476 w 857251"/>
                  <a:gd name="connsiteY5" fmla="*/ 0 h 826295"/>
                  <a:gd name="connsiteX0" fmla="*/ 110476 w 857251"/>
                  <a:gd name="connsiteY0" fmla="*/ 0 h 826295"/>
                  <a:gd name="connsiteX1" fmla="*/ 857251 w 857251"/>
                  <a:gd name="connsiteY1" fmla="*/ 64295 h 826295"/>
                  <a:gd name="connsiteX2" fmla="*/ 552451 w 857251"/>
                  <a:gd name="connsiteY2" fmla="*/ 826295 h 826295"/>
                  <a:gd name="connsiteX3" fmla="*/ 79519 w 857251"/>
                  <a:gd name="connsiteY3" fmla="*/ 526257 h 826295"/>
                  <a:gd name="connsiteX4" fmla="*/ 2 w 857251"/>
                  <a:gd name="connsiteY4" fmla="*/ 333375 h 826295"/>
                  <a:gd name="connsiteX5" fmla="*/ 110476 w 857251"/>
                  <a:gd name="connsiteY5" fmla="*/ 0 h 826295"/>
                  <a:gd name="connsiteX0" fmla="*/ 110476 w 857251"/>
                  <a:gd name="connsiteY0" fmla="*/ 0 h 826295"/>
                  <a:gd name="connsiteX1" fmla="*/ 857251 w 857251"/>
                  <a:gd name="connsiteY1" fmla="*/ 64295 h 826295"/>
                  <a:gd name="connsiteX2" fmla="*/ 552451 w 857251"/>
                  <a:gd name="connsiteY2" fmla="*/ 826295 h 826295"/>
                  <a:gd name="connsiteX3" fmla="*/ 79519 w 857251"/>
                  <a:gd name="connsiteY3" fmla="*/ 526257 h 826295"/>
                  <a:gd name="connsiteX4" fmla="*/ 2 w 857251"/>
                  <a:gd name="connsiteY4" fmla="*/ 333375 h 826295"/>
                  <a:gd name="connsiteX5" fmla="*/ 110476 w 857251"/>
                  <a:gd name="connsiteY5" fmla="*/ 0 h 826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251" h="826295">
                    <a:moveTo>
                      <a:pt x="110476" y="0"/>
                    </a:moveTo>
                    <a:lnTo>
                      <a:pt x="857251" y="64295"/>
                    </a:lnTo>
                    <a:cubicBezTo>
                      <a:pt x="798514" y="328613"/>
                      <a:pt x="682626" y="588170"/>
                      <a:pt x="552451" y="826295"/>
                    </a:cubicBezTo>
                    <a:lnTo>
                      <a:pt x="79519" y="526257"/>
                    </a:lnTo>
                    <a:cubicBezTo>
                      <a:pt x="72063" y="459582"/>
                      <a:pt x="7458" y="431006"/>
                      <a:pt x="2" y="333375"/>
                    </a:cubicBezTo>
                    <a:cubicBezTo>
                      <a:pt x="-480" y="237331"/>
                      <a:pt x="65714" y="79376"/>
                      <a:pt x="11047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19000">
                    <a:schemeClr val="bg1">
                      <a:lumMod val="95000"/>
                    </a:schemeClr>
                  </a:gs>
                  <a:gs pos="48000">
                    <a:schemeClr val="bg1">
                      <a:lumMod val="65000"/>
                    </a:schemeClr>
                  </a:gs>
                  <a:gs pos="7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32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5"/>
              <p:cNvSpPr/>
              <p:nvPr/>
            </p:nvSpPr>
            <p:spPr>
              <a:xfrm>
                <a:off x="6463430" y="2841320"/>
                <a:ext cx="619189" cy="1137265"/>
              </a:xfrm>
              <a:custGeom>
                <a:avLst/>
                <a:gdLst>
                  <a:gd name="connsiteX0" fmla="*/ 0 w 609600"/>
                  <a:gd name="connsiteY0" fmla="*/ 0 h 1100861"/>
                  <a:gd name="connsiteX1" fmla="*/ 609600 w 609600"/>
                  <a:gd name="connsiteY1" fmla="*/ 0 h 1100861"/>
                  <a:gd name="connsiteX2" fmla="*/ 609600 w 609600"/>
                  <a:gd name="connsiteY2" fmla="*/ 1100861 h 1100861"/>
                  <a:gd name="connsiteX3" fmla="*/ 0 w 609600"/>
                  <a:gd name="connsiteY3" fmla="*/ 1100861 h 1100861"/>
                  <a:gd name="connsiteX4" fmla="*/ 0 w 609600"/>
                  <a:gd name="connsiteY4" fmla="*/ 0 h 1100861"/>
                  <a:gd name="connsiteX0" fmla="*/ 0 w 681624"/>
                  <a:gd name="connsiteY0" fmla="*/ 0 h 1100861"/>
                  <a:gd name="connsiteX1" fmla="*/ 609600 w 681624"/>
                  <a:gd name="connsiteY1" fmla="*/ 0 h 1100861"/>
                  <a:gd name="connsiteX2" fmla="*/ 681624 w 681624"/>
                  <a:gd name="connsiteY2" fmla="*/ 953680 h 1100861"/>
                  <a:gd name="connsiteX3" fmla="*/ 0 w 681624"/>
                  <a:gd name="connsiteY3" fmla="*/ 1100861 h 1100861"/>
                  <a:gd name="connsiteX4" fmla="*/ 0 w 681624"/>
                  <a:gd name="connsiteY4" fmla="*/ 0 h 1100861"/>
                  <a:gd name="connsiteX0" fmla="*/ 0 w 681624"/>
                  <a:gd name="connsiteY0" fmla="*/ 0 h 978732"/>
                  <a:gd name="connsiteX1" fmla="*/ 609600 w 681624"/>
                  <a:gd name="connsiteY1" fmla="*/ 0 h 978732"/>
                  <a:gd name="connsiteX2" fmla="*/ 681624 w 681624"/>
                  <a:gd name="connsiteY2" fmla="*/ 953680 h 978732"/>
                  <a:gd name="connsiteX3" fmla="*/ 187891 w 681624"/>
                  <a:gd name="connsiteY3" fmla="*/ 978732 h 978732"/>
                  <a:gd name="connsiteX4" fmla="*/ 0 w 681624"/>
                  <a:gd name="connsiteY4" fmla="*/ 0 h 978732"/>
                  <a:gd name="connsiteX0" fmla="*/ 0 w 681624"/>
                  <a:gd name="connsiteY0" fmla="*/ 0 h 1119650"/>
                  <a:gd name="connsiteX1" fmla="*/ 609600 w 681624"/>
                  <a:gd name="connsiteY1" fmla="*/ 0 h 1119650"/>
                  <a:gd name="connsiteX2" fmla="*/ 681624 w 681624"/>
                  <a:gd name="connsiteY2" fmla="*/ 953680 h 1119650"/>
                  <a:gd name="connsiteX3" fmla="*/ 62631 w 681624"/>
                  <a:gd name="connsiteY3" fmla="*/ 1119650 h 1119650"/>
                  <a:gd name="connsiteX4" fmla="*/ 0 w 681624"/>
                  <a:gd name="connsiteY4" fmla="*/ 0 h 1119650"/>
                  <a:gd name="connsiteX0" fmla="*/ 0 w 618994"/>
                  <a:gd name="connsiteY0" fmla="*/ 21920 h 1119650"/>
                  <a:gd name="connsiteX1" fmla="*/ 546970 w 618994"/>
                  <a:gd name="connsiteY1" fmla="*/ 0 h 1119650"/>
                  <a:gd name="connsiteX2" fmla="*/ 618994 w 618994"/>
                  <a:gd name="connsiteY2" fmla="*/ 953680 h 1119650"/>
                  <a:gd name="connsiteX3" fmla="*/ 1 w 618994"/>
                  <a:gd name="connsiteY3" fmla="*/ 1119650 h 1119650"/>
                  <a:gd name="connsiteX4" fmla="*/ 0 w 618994"/>
                  <a:gd name="connsiteY4" fmla="*/ 21920 h 1119650"/>
                  <a:gd name="connsiteX0" fmla="*/ 0 w 618994"/>
                  <a:gd name="connsiteY0" fmla="*/ 0 h 1097730"/>
                  <a:gd name="connsiteX1" fmla="*/ 515655 w 618994"/>
                  <a:gd name="connsiteY1" fmla="*/ 75157 h 1097730"/>
                  <a:gd name="connsiteX2" fmla="*/ 618994 w 618994"/>
                  <a:gd name="connsiteY2" fmla="*/ 931760 h 1097730"/>
                  <a:gd name="connsiteX3" fmla="*/ 1 w 618994"/>
                  <a:gd name="connsiteY3" fmla="*/ 1097730 h 1097730"/>
                  <a:gd name="connsiteX4" fmla="*/ 0 w 618994"/>
                  <a:gd name="connsiteY4" fmla="*/ 0 h 1097730"/>
                  <a:gd name="connsiteX0" fmla="*/ 0 w 618994"/>
                  <a:gd name="connsiteY0" fmla="*/ 0 h 1128284"/>
                  <a:gd name="connsiteX1" fmla="*/ 515655 w 618994"/>
                  <a:gd name="connsiteY1" fmla="*/ 75157 h 1128284"/>
                  <a:gd name="connsiteX2" fmla="*/ 618994 w 618994"/>
                  <a:gd name="connsiteY2" fmla="*/ 931760 h 1128284"/>
                  <a:gd name="connsiteX3" fmla="*/ 1 w 618994"/>
                  <a:gd name="connsiteY3" fmla="*/ 1097730 h 1128284"/>
                  <a:gd name="connsiteX4" fmla="*/ 0 w 618994"/>
                  <a:gd name="connsiteY4" fmla="*/ 0 h 1128284"/>
                  <a:gd name="connsiteX0" fmla="*/ 0 w 619189"/>
                  <a:gd name="connsiteY0" fmla="*/ 0 h 1137265"/>
                  <a:gd name="connsiteX1" fmla="*/ 515655 w 619189"/>
                  <a:gd name="connsiteY1" fmla="*/ 75157 h 1137265"/>
                  <a:gd name="connsiteX2" fmla="*/ 618994 w 619189"/>
                  <a:gd name="connsiteY2" fmla="*/ 931760 h 1137265"/>
                  <a:gd name="connsiteX3" fmla="*/ 1 w 619189"/>
                  <a:gd name="connsiteY3" fmla="*/ 1097730 h 1137265"/>
                  <a:gd name="connsiteX4" fmla="*/ 0 w 619189"/>
                  <a:gd name="connsiteY4" fmla="*/ 0 h 1137265"/>
                  <a:gd name="connsiteX0" fmla="*/ 0 w 619189"/>
                  <a:gd name="connsiteY0" fmla="*/ 0 h 1137265"/>
                  <a:gd name="connsiteX1" fmla="*/ 515655 w 619189"/>
                  <a:gd name="connsiteY1" fmla="*/ 75157 h 1137265"/>
                  <a:gd name="connsiteX2" fmla="*/ 618994 w 619189"/>
                  <a:gd name="connsiteY2" fmla="*/ 931760 h 1137265"/>
                  <a:gd name="connsiteX3" fmla="*/ 1 w 619189"/>
                  <a:gd name="connsiteY3" fmla="*/ 1097730 h 1137265"/>
                  <a:gd name="connsiteX4" fmla="*/ 0 w 619189"/>
                  <a:gd name="connsiteY4" fmla="*/ 0 h 1137265"/>
                  <a:gd name="connsiteX0" fmla="*/ 0 w 619189"/>
                  <a:gd name="connsiteY0" fmla="*/ 0 h 1137265"/>
                  <a:gd name="connsiteX1" fmla="*/ 515655 w 619189"/>
                  <a:gd name="connsiteY1" fmla="*/ 75157 h 1137265"/>
                  <a:gd name="connsiteX2" fmla="*/ 618994 w 619189"/>
                  <a:gd name="connsiteY2" fmla="*/ 931760 h 1137265"/>
                  <a:gd name="connsiteX3" fmla="*/ 1 w 619189"/>
                  <a:gd name="connsiteY3" fmla="*/ 1097730 h 1137265"/>
                  <a:gd name="connsiteX4" fmla="*/ 0 w 619189"/>
                  <a:gd name="connsiteY4" fmla="*/ 0 h 1137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9189" h="1137265">
                    <a:moveTo>
                      <a:pt x="0" y="0"/>
                    </a:moveTo>
                    <a:cubicBezTo>
                      <a:pt x="12178" y="0"/>
                      <a:pt x="503477" y="3133"/>
                      <a:pt x="515655" y="75157"/>
                    </a:cubicBezTo>
                    <a:lnTo>
                      <a:pt x="618994" y="931760"/>
                    </a:lnTo>
                    <a:cubicBezTo>
                      <a:pt x="628737" y="1065371"/>
                      <a:pt x="272093" y="1208377"/>
                      <a:pt x="1" y="1097730"/>
                    </a:cubicBezTo>
                    <a:cubicBezTo>
                      <a:pt x="1" y="731820"/>
                      <a:pt x="0" y="365910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30000">
                    <a:schemeClr val="bg1">
                      <a:lumMod val="65000"/>
                    </a:schemeClr>
                  </a:gs>
                  <a:gs pos="48000">
                    <a:schemeClr val="bg1">
                      <a:lumMod val="75000"/>
                    </a:schemeClr>
                  </a:gs>
                  <a:gs pos="67000">
                    <a:schemeClr val="bg1">
                      <a:lumMod val="95000"/>
                    </a:schemeClr>
                  </a:gs>
                  <a:gs pos="95000">
                    <a:schemeClr val="tx1">
                      <a:lumMod val="75000"/>
                      <a:lumOff val="25000"/>
                    </a:schemeClr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6"/>
              <p:cNvSpPr/>
              <p:nvPr/>
            </p:nvSpPr>
            <p:spPr>
              <a:xfrm>
                <a:off x="6467604" y="2895600"/>
                <a:ext cx="426865" cy="946760"/>
              </a:xfrm>
              <a:custGeom>
                <a:avLst/>
                <a:gdLst>
                  <a:gd name="connsiteX0" fmla="*/ 0 w 373628"/>
                  <a:gd name="connsiteY0" fmla="*/ 0 h 914400"/>
                  <a:gd name="connsiteX1" fmla="*/ 373628 w 373628"/>
                  <a:gd name="connsiteY1" fmla="*/ 0 h 914400"/>
                  <a:gd name="connsiteX2" fmla="*/ 373628 w 373628"/>
                  <a:gd name="connsiteY2" fmla="*/ 914400 h 914400"/>
                  <a:gd name="connsiteX3" fmla="*/ 0 w 373628"/>
                  <a:gd name="connsiteY3" fmla="*/ 914400 h 914400"/>
                  <a:gd name="connsiteX4" fmla="*/ 0 w 373628"/>
                  <a:gd name="connsiteY4" fmla="*/ 0 h 914400"/>
                  <a:gd name="connsiteX0" fmla="*/ 0 w 411207"/>
                  <a:gd name="connsiteY0" fmla="*/ 0 h 914400"/>
                  <a:gd name="connsiteX1" fmla="*/ 373628 w 411207"/>
                  <a:gd name="connsiteY1" fmla="*/ 0 h 914400"/>
                  <a:gd name="connsiteX2" fmla="*/ 411207 w 411207"/>
                  <a:gd name="connsiteY2" fmla="*/ 770351 h 914400"/>
                  <a:gd name="connsiteX3" fmla="*/ 0 w 411207"/>
                  <a:gd name="connsiteY3" fmla="*/ 914400 h 914400"/>
                  <a:gd name="connsiteX4" fmla="*/ 0 w 411207"/>
                  <a:gd name="connsiteY4" fmla="*/ 0 h 914400"/>
                  <a:gd name="connsiteX0" fmla="*/ 0 w 411207"/>
                  <a:gd name="connsiteY0" fmla="*/ 0 h 895611"/>
                  <a:gd name="connsiteX1" fmla="*/ 373628 w 411207"/>
                  <a:gd name="connsiteY1" fmla="*/ 0 h 895611"/>
                  <a:gd name="connsiteX2" fmla="*/ 411207 w 411207"/>
                  <a:gd name="connsiteY2" fmla="*/ 770351 h 895611"/>
                  <a:gd name="connsiteX3" fmla="*/ 0 w 411207"/>
                  <a:gd name="connsiteY3" fmla="*/ 895611 h 895611"/>
                  <a:gd name="connsiteX4" fmla="*/ 0 w 411207"/>
                  <a:gd name="connsiteY4" fmla="*/ 0 h 895611"/>
                  <a:gd name="connsiteX0" fmla="*/ 0 w 411207"/>
                  <a:gd name="connsiteY0" fmla="*/ 0 h 946760"/>
                  <a:gd name="connsiteX1" fmla="*/ 373628 w 411207"/>
                  <a:gd name="connsiteY1" fmla="*/ 0 h 946760"/>
                  <a:gd name="connsiteX2" fmla="*/ 411207 w 411207"/>
                  <a:gd name="connsiteY2" fmla="*/ 770351 h 946760"/>
                  <a:gd name="connsiteX3" fmla="*/ 230689 w 411207"/>
                  <a:gd name="connsiteY3" fmla="*/ 946760 h 946760"/>
                  <a:gd name="connsiteX4" fmla="*/ 0 w 411207"/>
                  <a:gd name="connsiteY4" fmla="*/ 895611 h 946760"/>
                  <a:gd name="connsiteX5" fmla="*/ 0 w 411207"/>
                  <a:gd name="connsiteY5" fmla="*/ 0 h 946760"/>
                  <a:gd name="connsiteX0" fmla="*/ 0 w 426865"/>
                  <a:gd name="connsiteY0" fmla="*/ 0 h 946760"/>
                  <a:gd name="connsiteX1" fmla="*/ 373628 w 426865"/>
                  <a:gd name="connsiteY1" fmla="*/ 0 h 946760"/>
                  <a:gd name="connsiteX2" fmla="*/ 426865 w 426865"/>
                  <a:gd name="connsiteY2" fmla="*/ 770351 h 946760"/>
                  <a:gd name="connsiteX3" fmla="*/ 230689 w 426865"/>
                  <a:gd name="connsiteY3" fmla="*/ 946760 h 946760"/>
                  <a:gd name="connsiteX4" fmla="*/ 0 w 426865"/>
                  <a:gd name="connsiteY4" fmla="*/ 895611 h 946760"/>
                  <a:gd name="connsiteX5" fmla="*/ 0 w 426865"/>
                  <a:gd name="connsiteY5" fmla="*/ 0 h 946760"/>
                  <a:gd name="connsiteX0" fmla="*/ 0 w 426865"/>
                  <a:gd name="connsiteY0" fmla="*/ 0 h 946760"/>
                  <a:gd name="connsiteX1" fmla="*/ 373628 w 426865"/>
                  <a:gd name="connsiteY1" fmla="*/ 0 h 946760"/>
                  <a:gd name="connsiteX2" fmla="*/ 426865 w 426865"/>
                  <a:gd name="connsiteY2" fmla="*/ 770351 h 946760"/>
                  <a:gd name="connsiteX3" fmla="*/ 230689 w 426865"/>
                  <a:gd name="connsiteY3" fmla="*/ 946760 h 946760"/>
                  <a:gd name="connsiteX4" fmla="*/ 0 w 426865"/>
                  <a:gd name="connsiteY4" fmla="*/ 895611 h 946760"/>
                  <a:gd name="connsiteX5" fmla="*/ 0 w 426865"/>
                  <a:gd name="connsiteY5" fmla="*/ 0 h 946760"/>
                  <a:gd name="connsiteX0" fmla="*/ 0 w 426865"/>
                  <a:gd name="connsiteY0" fmla="*/ 0 h 946760"/>
                  <a:gd name="connsiteX1" fmla="*/ 373628 w 426865"/>
                  <a:gd name="connsiteY1" fmla="*/ 0 h 946760"/>
                  <a:gd name="connsiteX2" fmla="*/ 426865 w 426865"/>
                  <a:gd name="connsiteY2" fmla="*/ 770351 h 946760"/>
                  <a:gd name="connsiteX3" fmla="*/ 230689 w 426865"/>
                  <a:gd name="connsiteY3" fmla="*/ 946760 h 946760"/>
                  <a:gd name="connsiteX4" fmla="*/ 0 w 426865"/>
                  <a:gd name="connsiteY4" fmla="*/ 895611 h 946760"/>
                  <a:gd name="connsiteX5" fmla="*/ 0 w 426865"/>
                  <a:gd name="connsiteY5" fmla="*/ 0 h 946760"/>
                  <a:gd name="connsiteX0" fmla="*/ 0 w 426865"/>
                  <a:gd name="connsiteY0" fmla="*/ 0 h 946760"/>
                  <a:gd name="connsiteX1" fmla="*/ 373628 w 426865"/>
                  <a:gd name="connsiteY1" fmla="*/ 0 h 946760"/>
                  <a:gd name="connsiteX2" fmla="*/ 426865 w 426865"/>
                  <a:gd name="connsiteY2" fmla="*/ 770351 h 946760"/>
                  <a:gd name="connsiteX3" fmla="*/ 230689 w 426865"/>
                  <a:gd name="connsiteY3" fmla="*/ 946760 h 946760"/>
                  <a:gd name="connsiteX4" fmla="*/ 0 w 426865"/>
                  <a:gd name="connsiteY4" fmla="*/ 895611 h 946760"/>
                  <a:gd name="connsiteX5" fmla="*/ 0 w 426865"/>
                  <a:gd name="connsiteY5" fmla="*/ 0 h 946760"/>
                  <a:gd name="connsiteX0" fmla="*/ 0 w 426865"/>
                  <a:gd name="connsiteY0" fmla="*/ 0 h 946760"/>
                  <a:gd name="connsiteX1" fmla="*/ 417470 w 426865"/>
                  <a:gd name="connsiteY1" fmla="*/ 72024 h 946760"/>
                  <a:gd name="connsiteX2" fmla="*/ 426865 w 426865"/>
                  <a:gd name="connsiteY2" fmla="*/ 770351 h 946760"/>
                  <a:gd name="connsiteX3" fmla="*/ 230689 w 426865"/>
                  <a:gd name="connsiteY3" fmla="*/ 946760 h 946760"/>
                  <a:gd name="connsiteX4" fmla="*/ 0 w 426865"/>
                  <a:gd name="connsiteY4" fmla="*/ 895611 h 946760"/>
                  <a:gd name="connsiteX5" fmla="*/ 0 w 426865"/>
                  <a:gd name="connsiteY5" fmla="*/ 0 h 946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6865" h="946760">
                    <a:moveTo>
                      <a:pt x="0" y="0"/>
                    </a:moveTo>
                    <a:lnTo>
                      <a:pt x="417470" y="72024"/>
                    </a:lnTo>
                    <a:lnTo>
                      <a:pt x="426865" y="770351"/>
                    </a:lnTo>
                    <a:cubicBezTo>
                      <a:pt x="391745" y="802014"/>
                      <a:pt x="300256" y="905702"/>
                      <a:pt x="230689" y="946760"/>
                    </a:cubicBezTo>
                    <a:lnTo>
                      <a:pt x="0" y="8956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7"/>
              <p:cNvSpPr/>
              <p:nvPr/>
            </p:nvSpPr>
            <p:spPr>
              <a:xfrm>
                <a:off x="6490569" y="2987458"/>
                <a:ext cx="220379" cy="765131"/>
              </a:xfrm>
              <a:custGeom>
                <a:avLst/>
                <a:gdLst>
                  <a:gd name="connsiteX0" fmla="*/ 0 w 160828"/>
                  <a:gd name="connsiteY0" fmla="*/ 0 h 762000"/>
                  <a:gd name="connsiteX1" fmla="*/ 160828 w 160828"/>
                  <a:gd name="connsiteY1" fmla="*/ 0 h 762000"/>
                  <a:gd name="connsiteX2" fmla="*/ 160828 w 160828"/>
                  <a:gd name="connsiteY2" fmla="*/ 762000 h 762000"/>
                  <a:gd name="connsiteX3" fmla="*/ 0 w 160828"/>
                  <a:gd name="connsiteY3" fmla="*/ 762000 h 762000"/>
                  <a:gd name="connsiteX4" fmla="*/ 0 w 160828"/>
                  <a:gd name="connsiteY4" fmla="*/ 0 h 762000"/>
                  <a:gd name="connsiteX0" fmla="*/ 0 w 214063"/>
                  <a:gd name="connsiteY0" fmla="*/ 18790 h 762000"/>
                  <a:gd name="connsiteX1" fmla="*/ 214063 w 214063"/>
                  <a:gd name="connsiteY1" fmla="*/ 0 h 762000"/>
                  <a:gd name="connsiteX2" fmla="*/ 214063 w 214063"/>
                  <a:gd name="connsiteY2" fmla="*/ 762000 h 762000"/>
                  <a:gd name="connsiteX3" fmla="*/ 53235 w 214063"/>
                  <a:gd name="connsiteY3" fmla="*/ 762000 h 762000"/>
                  <a:gd name="connsiteX4" fmla="*/ 0 w 214063"/>
                  <a:gd name="connsiteY4" fmla="*/ 18790 h 762000"/>
                  <a:gd name="connsiteX0" fmla="*/ 0 w 214063"/>
                  <a:gd name="connsiteY0" fmla="*/ 0 h 743210"/>
                  <a:gd name="connsiteX1" fmla="*/ 210932 w 214063"/>
                  <a:gd name="connsiteY1" fmla="*/ 37578 h 743210"/>
                  <a:gd name="connsiteX2" fmla="*/ 214063 w 214063"/>
                  <a:gd name="connsiteY2" fmla="*/ 743210 h 743210"/>
                  <a:gd name="connsiteX3" fmla="*/ 53235 w 214063"/>
                  <a:gd name="connsiteY3" fmla="*/ 743210 h 743210"/>
                  <a:gd name="connsiteX4" fmla="*/ 0 w 214063"/>
                  <a:gd name="connsiteY4" fmla="*/ 0 h 743210"/>
                  <a:gd name="connsiteX0" fmla="*/ 0 w 220326"/>
                  <a:gd name="connsiteY0" fmla="*/ 0 h 746342"/>
                  <a:gd name="connsiteX1" fmla="*/ 217195 w 220326"/>
                  <a:gd name="connsiteY1" fmla="*/ 40710 h 746342"/>
                  <a:gd name="connsiteX2" fmla="*/ 220326 w 220326"/>
                  <a:gd name="connsiteY2" fmla="*/ 746342 h 746342"/>
                  <a:gd name="connsiteX3" fmla="*/ 59498 w 220326"/>
                  <a:gd name="connsiteY3" fmla="*/ 746342 h 746342"/>
                  <a:gd name="connsiteX4" fmla="*/ 0 w 220326"/>
                  <a:gd name="connsiteY4" fmla="*/ 0 h 746342"/>
                  <a:gd name="connsiteX0" fmla="*/ 0 w 220326"/>
                  <a:gd name="connsiteY0" fmla="*/ 0 h 746342"/>
                  <a:gd name="connsiteX1" fmla="*/ 217195 w 220326"/>
                  <a:gd name="connsiteY1" fmla="*/ 40710 h 746342"/>
                  <a:gd name="connsiteX2" fmla="*/ 220326 w 220326"/>
                  <a:gd name="connsiteY2" fmla="*/ 746342 h 746342"/>
                  <a:gd name="connsiteX3" fmla="*/ 12526 w 220326"/>
                  <a:gd name="connsiteY3" fmla="*/ 715027 h 746342"/>
                  <a:gd name="connsiteX4" fmla="*/ 0 w 220326"/>
                  <a:gd name="connsiteY4" fmla="*/ 0 h 746342"/>
                  <a:gd name="connsiteX0" fmla="*/ 0 w 217248"/>
                  <a:gd name="connsiteY0" fmla="*/ 0 h 765131"/>
                  <a:gd name="connsiteX1" fmla="*/ 217195 w 217248"/>
                  <a:gd name="connsiteY1" fmla="*/ 40710 h 765131"/>
                  <a:gd name="connsiteX2" fmla="*/ 204668 w 217248"/>
                  <a:gd name="connsiteY2" fmla="*/ 765131 h 765131"/>
                  <a:gd name="connsiteX3" fmla="*/ 12526 w 217248"/>
                  <a:gd name="connsiteY3" fmla="*/ 715027 h 765131"/>
                  <a:gd name="connsiteX4" fmla="*/ 0 w 217248"/>
                  <a:gd name="connsiteY4" fmla="*/ 0 h 765131"/>
                  <a:gd name="connsiteX0" fmla="*/ 3131 w 220379"/>
                  <a:gd name="connsiteY0" fmla="*/ 0 h 765131"/>
                  <a:gd name="connsiteX1" fmla="*/ 220326 w 220379"/>
                  <a:gd name="connsiteY1" fmla="*/ 40710 h 765131"/>
                  <a:gd name="connsiteX2" fmla="*/ 207799 w 220379"/>
                  <a:gd name="connsiteY2" fmla="*/ 765131 h 765131"/>
                  <a:gd name="connsiteX3" fmla="*/ 0 w 220379"/>
                  <a:gd name="connsiteY3" fmla="*/ 718158 h 765131"/>
                  <a:gd name="connsiteX4" fmla="*/ 3131 w 220379"/>
                  <a:gd name="connsiteY4" fmla="*/ 0 h 765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379" h="765131">
                    <a:moveTo>
                      <a:pt x="3131" y="0"/>
                    </a:moveTo>
                    <a:lnTo>
                      <a:pt x="220326" y="40710"/>
                    </a:lnTo>
                    <a:cubicBezTo>
                      <a:pt x="221370" y="275921"/>
                      <a:pt x="206755" y="529920"/>
                      <a:pt x="207799" y="765131"/>
                    </a:cubicBezTo>
                    <a:lnTo>
                      <a:pt x="0" y="718158"/>
                    </a:lnTo>
                    <a:cubicBezTo>
                      <a:pt x="1044" y="478772"/>
                      <a:pt x="2087" y="239386"/>
                      <a:pt x="313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19000">
                    <a:schemeClr val="bg1">
                      <a:lumMod val="95000"/>
                    </a:schemeClr>
                  </a:gs>
                  <a:gs pos="48000">
                    <a:schemeClr val="bg1">
                      <a:lumMod val="65000"/>
                    </a:schemeClr>
                  </a:gs>
                  <a:gs pos="75000">
                    <a:schemeClr val="bg1">
                      <a:lumMod val="95000"/>
                    </a:schemeClr>
                  </a:gs>
                  <a:gs pos="93000">
                    <a:schemeClr val="bg1">
                      <a:lumMod val="50000"/>
                    </a:schemeClr>
                  </a:gs>
                </a:gsLst>
                <a:lin ang="132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 rot="60000" flipV="1">
                <a:off x="6710896" y="2964492"/>
                <a:ext cx="171046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60000" flipV="1">
                <a:off x="6709962" y="3010404"/>
                <a:ext cx="17622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60000" flipV="1">
                <a:off x="6709420" y="3065192"/>
                <a:ext cx="17622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rot="60000" flipV="1">
                <a:off x="6711484" y="3114236"/>
                <a:ext cx="17622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120000" flipV="1">
                <a:off x="6712552" y="3172712"/>
                <a:ext cx="17622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60000" flipV="1">
                <a:off x="6706750" y="3232220"/>
                <a:ext cx="18156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60000" flipV="1">
                <a:off x="6704463" y="3287528"/>
                <a:ext cx="18521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60000" flipV="1">
                <a:off x="6706288" y="3343983"/>
                <a:ext cx="18521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60000" flipV="1">
                <a:off x="6706394" y="3402423"/>
                <a:ext cx="187071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rot="60000" flipV="1">
                <a:off x="6702492" y="3457731"/>
                <a:ext cx="19273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60000" flipV="1">
                <a:off x="6703155" y="3513039"/>
                <a:ext cx="19273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60000" flipV="1">
                <a:off x="6703155" y="3574611"/>
                <a:ext cx="192739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60000" flipV="1">
                <a:off x="6695042" y="3645579"/>
                <a:ext cx="200565" cy="8037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10"/>
              <p:cNvSpPr/>
              <p:nvPr/>
            </p:nvSpPr>
            <p:spPr>
              <a:xfrm>
                <a:off x="6537542" y="3246745"/>
                <a:ext cx="107515" cy="240813"/>
              </a:xfrm>
              <a:custGeom>
                <a:avLst/>
                <a:gdLst>
                  <a:gd name="connsiteX0" fmla="*/ 0 w 76200"/>
                  <a:gd name="connsiteY0" fmla="*/ 0 h 228287"/>
                  <a:gd name="connsiteX1" fmla="*/ 76200 w 76200"/>
                  <a:gd name="connsiteY1" fmla="*/ 0 h 228287"/>
                  <a:gd name="connsiteX2" fmla="*/ 76200 w 76200"/>
                  <a:gd name="connsiteY2" fmla="*/ 228287 h 228287"/>
                  <a:gd name="connsiteX3" fmla="*/ 0 w 76200"/>
                  <a:gd name="connsiteY3" fmla="*/ 228287 h 228287"/>
                  <a:gd name="connsiteX4" fmla="*/ 0 w 76200"/>
                  <a:gd name="connsiteY4" fmla="*/ 0 h 228287"/>
                  <a:gd name="connsiteX0" fmla="*/ 0 w 91858"/>
                  <a:gd name="connsiteY0" fmla="*/ 0 h 228287"/>
                  <a:gd name="connsiteX1" fmla="*/ 91858 w 91858"/>
                  <a:gd name="connsiteY1" fmla="*/ 6263 h 228287"/>
                  <a:gd name="connsiteX2" fmla="*/ 76200 w 91858"/>
                  <a:gd name="connsiteY2" fmla="*/ 228287 h 228287"/>
                  <a:gd name="connsiteX3" fmla="*/ 0 w 91858"/>
                  <a:gd name="connsiteY3" fmla="*/ 228287 h 228287"/>
                  <a:gd name="connsiteX4" fmla="*/ 0 w 91858"/>
                  <a:gd name="connsiteY4" fmla="*/ 0 h 228287"/>
                  <a:gd name="connsiteX0" fmla="*/ 0 w 101252"/>
                  <a:gd name="connsiteY0" fmla="*/ 0 h 237681"/>
                  <a:gd name="connsiteX1" fmla="*/ 101252 w 101252"/>
                  <a:gd name="connsiteY1" fmla="*/ 15657 h 237681"/>
                  <a:gd name="connsiteX2" fmla="*/ 85594 w 101252"/>
                  <a:gd name="connsiteY2" fmla="*/ 237681 h 237681"/>
                  <a:gd name="connsiteX3" fmla="*/ 9394 w 101252"/>
                  <a:gd name="connsiteY3" fmla="*/ 237681 h 237681"/>
                  <a:gd name="connsiteX4" fmla="*/ 0 w 101252"/>
                  <a:gd name="connsiteY4" fmla="*/ 0 h 237681"/>
                  <a:gd name="connsiteX0" fmla="*/ 6263 w 107515"/>
                  <a:gd name="connsiteY0" fmla="*/ 0 h 237681"/>
                  <a:gd name="connsiteX1" fmla="*/ 107515 w 107515"/>
                  <a:gd name="connsiteY1" fmla="*/ 15657 h 237681"/>
                  <a:gd name="connsiteX2" fmla="*/ 91857 w 107515"/>
                  <a:gd name="connsiteY2" fmla="*/ 237681 h 237681"/>
                  <a:gd name="connsiteX3" fmla="*/ 0 w 107515"/>
                  <a:gd name="connsiteY3" fmla="*/ 225155 h 237681"/>
                  <a:gd name="connsiteX4" fmla="*/ 6263 w 107515"/>
                  <a:gd name="connsiteY4" fmla="*/ 0 h 237681"/>
                  <a:gd name="connsiteX0" fmla="*/ 6263 w 107515"/>
                  <a:gd name="connsiteY0" fmla="*/ 0 h 240813"/>
                  <a:gd name="connsiteX1" fmla="*/ 107515 w 107515"/>
                  <a:gd name="connsiteY1" fmla="*/ 15657 h 240813"/>
                  <a:gd name="connsiteX2" fmla="*/ 104383 w 107515"/>
                  <a:gd name="connsiteY2" fmla="*/ 240813 h 240813"/>
                  <a:gd name="connsiteX3" fmla="*/ 0 w 107515"/>
                  <a:gd name="connsiteY3" fmla="*/ 225155 h 240813"/>
                  <a:gd name="connsiteX4" fmla="*/ 6263 w 107515"/>
                  <a:gd name="connsiteY4" fmla="*/ 0 h 240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515" h="240813">
                    <a:moveTo>
                      <a:pt x="6263" y="0"/>
                    </a:moveTo>
                    <a:lnTo>
                      <a:pt x="107515" y="15657"/>
                    </a:lnTo>
                    <a:lnTo>
                      <a:pt x="104383" y="240813"/>
                    </a:lnTo>
                    <a:lnTo>
                      <a:pt x="0" y="225155"/>
                    </a:lnTo>
                    <a:lnTo>
                      <a:pt x="6263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3"/>
              <p:cNvSpPr/>
              <p:nvPr/>
            </p:nvSpPr>
            <p:spPr>
              <a:xfrm>
                <a:off x="6487042" y="3278614"/>
                <a:ext cx="134969" cy="147359"/>
              </a:xfrm>
              <a:custGeom>
                <a:avLst/>
                <a:gdLst>
                  <a:gd name="connsiteX0" fmla="*/ 0 w 110189"/>
                  <a:gd name="connsiteY0" fmla="*/ 0 h 137544"/>
                  <a:gd name="connsiteX1" fmla="*/ 110189 w 110189"/>
                  <a:gd name="connsiteY1" fmla="*/ 0 h 137544"/>
                  <a:gd name="connsiteX2" fmla="*/ 110189 w 110189"/>
                  <a:gd name="connsiteY2" fmla="*/ 137544 h 137544"/>
                  <a:gd name="connsiteX3" fmla="*/ 0 w 110189"/>
                  <a:gd name="connsiteY3" fmla="*/ 137544 h 137544"/>
                  <a:gd name="connsiteX4" fmla="*/ 0 w 110189"/>
                  <a:gd name="connsiteY4" fmla="*/ 0 h 137544"/>
                  <a:gd name="connsiteX0" fmla="*/ 0 w 119584"/>
                  <a:gd name="connsiteY0" fmla="*/ 0 h 137544"/>
                  <a:gd name="connsiteX1" fmla="*/ 119584 w 119584"/>
                  <a:gd name="connsiteY1" fmla="*/ 6263 h 137544"/>
                  <a:gd name="connsiteX2" fmla="*/ 110189 w 119584"/>
                  <a:gd name="connsiteY2" fmla="*/ 137544 h 137544"/>
                  <a:gd name="connsiteX3" fmla="*/ 0 w 119584"/>
                  <a:gd name="connsiteY3" fmla="*/ 137544 h 137544"/>
                  <a:gd name="connsiteX4" fmla="*/ 0 w 119584"/>
                  <a:gd name="connsiteY4" fmla="*/ 0 h 137544"/>
                  <a:gd name="connsiteX0" fmla="*/ 0 w 119584"/>
                  <a:gd name="connsiteY0" fmla="*/ 0 h 137544"/>
                  <a:gd name="connsiteX1" fmla="*/ 119584 w 119584"/>
                  <a:gd name="connsiteY1" fmla="*/ 6263 h 137544"/>
                  <a:gd name="connsiteX2" fmla="*/ 119583 w 119584"/>
                  <a:gd name="connsiteY2" fmla="*/ 131281 h 137544"/>
                  <a:gd name="connsiteX3" fmla="*/ 0 w 119584"/>
                  <a:gd name="connsiteY3" fmla="*/ 137544 h 137544"/>
                  <a:gd name="connsiteX4" fmla="*/ 0 w 119584"/>
                  <a:gd name="connsiteY4" fmla="*/ 0 h 137544"/>
                  <a:gd name="connsiteX0" fmla="*/ 6263 w 119584"/>
                  <a:gd name="connsiteY0" fmla="*/ 3132 h 131281"/>
                  <a:gd name="connsiteX1" fmla="*/ 119584 w 119584"/>
                  <a:gd name="connsiteY1" fmla="*/ 0 h 131281"/>
                  <a:gd name="connsiteX2" fmla="*/ 119583 w 119584"/>
                  <a:gd name="connsiteY2" fmla="*/ 125018 h 131281"/>
                  <a:gd name="connsiteX3" fmla="*/ 0 w 119584"/>
                  <a:gd name="connsiteY3" fmla="*/ 131281 h 131281"/>
                  <a:gd name="connsiteX4" fmla="*/ 6263 w 119584"/>
                  <a:gd name="connsiteY4" fmla="*/ 3132 h 131281"/>
                  <a:gd name="connsiteX0" fmla="*/ 3132 w 116453"/>
                  <a:gd name="connsiteY0" fmla="*/ 3132 h 128149"/>
                  <a:gd name="connsiteX1" fmla="*/ 116453 w 116453"/>
                  <a:gd name="connsiteY1" fmla="*/ 0 h 128149"/>
                  <a:gd name="connsiteX2" fmla="*/ 116452 w 116453"/>
                  <a:gd name="connsiteY2" fmla="*/ 125018 h 128149"/>
                  <a:gd name="connsiteX3" fmla="*/ 0 w 116453"/>
                  <a:gd name="connsiteY3" fmla="*/ 128149 h 128149"/>
                  <a:gd name="connsiteX4" fmla="*/ 3132 w 116453"/>
                  <a:gd name="connsiteY4" fmla="*/ 3132 h 128149"/>
                  <a:gd name="connsiteX0" fmla="*/ 3132 w 116453"/>
                  <a:gd name="connsiteY0" fmla="*/ 3132 h 135498"/>
                  <a:gd name="connsiteX1" fmla="*/ 116453 w 116453"/>
                  <a:gd name="connsiteY1" fmla="*/ 0 h 135498"/>
                  <a:gd name="connsiteX2" fmla="*/ 116452 w 116453"/>
                  <a:gd name="connsiteY2" fmla="*/ 125018 h 135498"/>
                  <a:gd name="connsiteX3" fmla="*/ 0 w 116453"/>
                  <a:gd name="connsiteY3" fmla="*/ 128149 h 135498"/>
                  <a:gd name="connsiteX4" fmla="*/ 3132 w 116453"/>
                  <a:gd name="connsiteY4" fmla="*/ 3132 h 135498"/>
                  <a:gd name="connsiteX0" fmla="*/ 3132 w 116453"/>
                  <a:gd name="connsiteY0" fmla="*/ 3132 h 138643"/>
                  <a:gd name="connsiteX1" fmla="*/ 116453 w 116453"/>
                  <a:gd name="connsiteY1" fmla="*/ 0 h 138643"/>
                  <a:gd name="connsiteX2" fmla="*/ 116452 w 116453"/>
                  <a:gd name="connsiteY2" fmla="*/ 125018 h 138643"/>
                  <a:gd name="connsiteX3" fmla="*/ 0 w 116453"/>
                  <a:gd name="connsiteY3" fmla="*/ 128149 h 138643"/>
                  <a:gd name="connsiteX4" fmla="*/ 3132 w 116453"/>
                  <a:gd name="connsiteY4" fmla="*/ 3132 h 138643"/>
                  <a:gd name="connsiteX0" fmla="*/ 6679 w 120000"/>
                  <a:gd name="connsiteY0" fmla="*/ 3132 h 138643"/>
                  <a:gd name="connsiteX1" fmla="*/ 120000 w 120000"/>
                  <a:gd name="connsiteY1" fmla="*/ 0 h 138643"/>
                  <a:gd name="connsiteX2" fmla="*/ 119999 w 120000"/>
                  <a:gd name="connsiteY2" fmla="*/ 125018 h 138643"/>
                  <a:gd name="connsiteX3" fmla="*/ 3547 w 120000"/>
                  <a:gd name="connsiteY3" fmla="*/ 128149 h 138643"/>
                  <a:gd name="connsiteX4" fmla="*/ 6679 w 120000"/>
                  <a:gd name="connsiteY4" fmla="*/ 3132 h 138643"/>
                  <a:gd name="connsiteX0" fmla="*/ 9791 w 123112"/>
                  <a:gd name="connsiteY0" fmla="*/ 3132 h 138643"/>
                  <a:gd name="connsiteX1" fmla="*/ 123112 w 123112"/>
                  <a:gd name="connsiteY1" fmla="*/ 0 h 138643"/>
                  <a:gd name="connsiteX2" fmla="*/ 123111 w 123112"/>
                  <a:gd name="connsiteY2" fmla="*/ 125018 h 138643"/>
                  <a:gd name="connsiteX3" fmla="*/ 6659 w 123112"/>
                  <a:gd name="connsiteY3" fmla="*/ 128149 h 138643"/>
                  <a:gd name="connsiteX4" fmla="*/ 9791 w 123112"/>
                  <a:gd name="connsiteY4" fmla="*/ 3132 h 138643"/>
                  <a:gd name="connsiteX0" fmla="*/ 9791 w 123112"/>
                  <a:gd name="connsiteY0" fmla="*/ 9439 h 144950"/>
                  <a:gd name="connsiteX1" fmla="*/ 123112 w 123112"/>
                  <a:gd name="connsiteY1" fmla="*/ 6307 h 144950"/>
                  <a:gd name="connsiteX2" fmla="*/ 123111 w 123112"/>
                  <a:gd name="connsiteY2" fmla="*/ 131325 h 144950"/>
                  <a:gd name="connsiteX3" fmla="*/ 6659 w 123112"/>
                  <a:gd name="connsiteY3" fmla="*/ 134456 h 144950"/>
                  <a:gd name="connsiteX4" fmla="*/ 9791 w 123112"/>
                  <a:gd name="connsiteY4" fmla="*/ 9439 h 144950"/>
                  <a:gd name="connsiteX0" fmla="*/ 9791 w 123112"/>
                  <a:gd name="connsiteY0" fmla="*/ 13322 h 148833"/>
                  <a:gd name="connsiteX1" fmla="*/ 123112 w 123112"/>
                  <a:gd name="connsiteY1" fmla="*/ 10190 h 148833"/>
                  <a:gd name="connsiteX2" fmla="*/ 123111 w 123112"/>
                  <a:gd name="connsiteY2" fmla="*/ 135208 h 148833"/>
                  <a:gd name="connsiteX3" fmla="*/ 6659 w 123112"/>
                  <a:gd name="connsiteY3" fmla="*/ 138339 h 148833"/>
                  <a:gd name="connsiteX4" fmla="*/ 9791 w 123112"/>
                  <a:gd name="connsiteY4" fmla="*/ 13322 h 148833"/>
                  <a:gd name="connsiteX0" fmla="*/ 9791 w 128678"/>
                  <a:gd name="connsiteY0" fmla="*/ 13322 h 148833"/>
                  <a:gd name="connsiteX1" fmla="*/ 123112 w 128678"/>
                  <a:gd name="connsiteY1" fmla="*/ 10190 h 148833"/>
                  <a:gd name="connsiteX2" fmla="*/ 123111 w 128678"/>
                  <a:gd name="connsiteY2" fmla="*/ 135208 h 148833"/>
                  <a:gd name="connsiteX3" fmla="*/ 6659 w 128678"/>
                  <a:gd name="connsiteY3" fmla="*/ 138339 h 148833"/>
                  <a:gd name="connsiteX4" fmla="*/ 9791 w 128678"/>
                  <a:gd name="connsiteY4" fmla="*/ 13322 h 148833"/>
                  <a:gd name="connsiteX0" fmla="*/ 9791 w 134969"/>
                  <a:gd name="connsiteY0" fmla="*/ 13322 h 148833"/>
                  <a:gd name="connsiteX1" fmla="*/ 123112 w 134969"/>
                  <a:gd name="connsiteY1" fmla="*/ 10190 h 148833"/>
                  <a:gd name="connsiteX2" fmla="*/ 123111 w 134969"/>
                  <a:gd name="connsiteY2" fmla="*/ 135208 h 148833"/>
                  <a:gd name="connsiteX3" fmla="*/ 6659 w 134969"/>
                  <a:gd name="connsiteY3" fmla="*/ 138339 h 148833"/>
                  <a:gd name="connsiteX4" fmla="*/ 9791 w 134969"/>
                  <a:gd name="connsiteY4" fmla="*/ 13322 h 14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969" h="148833">
                    <a:moveTo>
                      <a:pt x="9791" y="13322"/>
                    </a:moveTo>
                    <a:cubicBezTo>
                      <a:pt x="47565" y="-6511"/>
                      <a:pt x="82206" y="-1292"/>
                      <a:pt x="123112" y="10190"/>
                    </a:cubicBezTo>
                    <a:cubicBezTo>
                      <a:pt x="135638" y="51863"/>
                      <a:pt x="141900" y="96666"/>
                      <a:pt x="123111" y="135208"/>
                    </a:cubicBezTo>
                    <a:cubicBezTo>
                      <a:pt x="84294" y="148778"/>
                      <a:pt x="42344" y="156085"/>
                      <a:pt x="6659" y="138339"/>
                    </a:cubicBezTo>
                    <a:cubicBezTo>
                      <a:pt x="-1692" y="96667"/>
                      <a:pt x="-3779" y="58126"/>
                      <a:pt x="9791" y="1332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58000">
                    <a:schemeClr val="tx1">
                      <a:lumMod val="50000"/>
                      <a:lumOff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540900" y="3037865"/>
                <a:ext cx="70927" cy="69043"/>
              </a:xfrm>
              <a:prstGeom prst="ellipse">
                <a:avLst/>
              </a:prstGeom>
              <a:gradFill>
                <a:gsLst>
                  <a:gs pos="51000">
                    <a:schemeClr val="tx1">
                      <a:lumMod val="95000"/>
                      <a:lumOff val="5000"/>
                    </a:schemeClr>
                  </a:gs>
                  <a:gs pos="38000">
                    <a:srgbClr val="D4D4D4"/>
                  </a:gs>
                  <a:gs pos="64000">
                    <a:srgbClr val="D3D3D3"/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35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537542" y="3608302"/>
                <a:ext cx="70927" cy="69043"/>
              </a:xfrm>
              <a:prstGeom prst="ellipse">
                <a:avLst/>
              </a:prstGeom>
              <a:gradFill>
                <a:gsLst>
                  <a:gs pos="51000">
                    <a:schemeClr val="tx1">
                      <a:lumMod val="95000"/>
                      <a:lumOff val="5000"/>
                    </a:schemeClr>
                  </a:gs>
                  <a:gs pos="38000">
                    <a:srgbClr val="D4D4D4"/>
                  </a:gs>
                  <a:gs pos="64000">
                    <a:srgbClr val="D3D3D3"/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35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5"/>
              <p:cNvSpPr/>
              <p:nvPr/>
            </p:nvSpPr>
            <p:spPr>
              <a:xfrm>
                <a:off x="6499150" y="2769690"/>
                <a:ext cx="452521" cy="115467"/>
              </a:xfrm>
              <a:custGeom>
                <a:avLst/>
                <a:gdLst>
                  <a:gd name="connsiteX0" fmla="*/ 0 w 476035"/>
                  <a:gd name="connsiteY0" fmla="*/ 0 h 76200"/>
                  <a:gd name="connsiteX1" fmla="*/ 476035 w 476035"/>
                  <a:gd name="connsiteY1" fmla="*/ 0 h 76200"/>
                  <a:gd name="connsiteX2" fmla="*/ 476035 w 476035"/>
                  <a:gd name="connsiteY2" fmla="*/ 76200 h 76200"/>
                  <a:gd name="connsiteX3" fmla="*/ 0 w 476035"/>
                  <a:gd name="connsiteY3" fmla="*/ 76200 h 76200"/>
                  <a:gd name="connsiteX4" fmla="*/ 0 w 476035"/>
                  <a:gd name="connsiteY4" fmla="*/ 0 h 76200"/>
                  <a:gd name="connsiteX0" fmla="*/ 0 w 476035"/>
                  <a:gd name="connsiteY0" fmla="*/ 0 h 76200"/>
                  <a:gd name="connsiteX1" fmla="*/ 473654 w 476035"/>
                  <a:gd name="connsiteY1" fmla="*/ 2381 h 76200"/>
                  <a:gd name="connsiteX2" fmla="*/ 476035 w 476035"/>
                  <a:gd name="connsiteY2" fmla="*/ 76200 h 76200"/>
                  <a:gd name="connsiteX3" fmla="*/ 0 w 476035"/>
                  <a:gd name="connsiteY3" fmla="*/ 76200 h 76200"/>
                  <a:gd name="connsiteX4" fmla="*/ 0 w 476035"/>
                  <a:gd name="connsiteY4" fmla="*/ 0 h 76200"/>
                  <a:gd name="connsiteX0" fmla="*/ 0 w 478417"/>
                  <a:gd name="connsiteY0" fmla="*/ 0 h 76200"/>
                  <a:gd name="connsiteX1" fmla="*/ 473654 w 478417"/>
                  <a:gd name="connsiteY1" fmla="*/ 2381 h 76200"/>
                  <a:gd name="connsiteX2" fmla="*/ 478417 w 478417"/>
                  <a:gd name="connsiteY2" fmla="*/ 64293 h 76200"/>
                  <a:gd name="connsiteX3" fmla="*/ 0 w 478417"/>
                  <a:gd name="connsiteY3" fmla="*/ 76200 h 76200"/>
                  <a:gd name="connsiteX4" fmla="*/ 0 w 478417"/>
                  <a:gd name="connsiteY4" fmla="*/ 0 h 76200"/>
                  <a:gd name="connsiteX0" fmla="*/ 38100 w 478417"/>
                  <a:gd name="connsiteY0" fmla="*/ 0 h 97631"/>
                  <a:gd name="connsiteX1" fmla="*/ 473654 w 478417"/>
                  <a:gd name="connsiteY1" fmla="*/ 23812 h 97631"/>
                  <a:gd name="connsiteX2" fmla="*/ 478417 w 478417"/>
                  <a:gd name="connsiteY2" fmla="*/ 85724 h 97631"/>
                  <a:gd name="connsiteX3" fmla="*/ 0 w 478417"/>
                  <a:gd name="connsiteY3" fmla="*/ 97631 h 97631"/>
                  <a:gd name="connsiteX4" fmla="*/ 38100 w 478417"/>
                  <a:gd name="connsiteY4" fmla="*/ 0 h 97631"/>
                  <a:gd name="connsiteX0" fmla="*/ 54769 w 478417"/>
                  <a:gd name="connsiteY0" fmla="*/ 0 h 116681"/>
                  <a:gd name="connsiteX1" fmla="*/ 473654 w 478417"/>
                  <a:gd name="connsiteY1" fmla="*/ 42862 h 116681"/>
                  <a:gd name="connsiteX2" fmla="*/ 478417 w 478417"/>
                  <a:gd name="connsiteY2" fmla="*/ 104774 h 116681"/>
                  <a:gd name="connsiteX3" fmla="*/ 0 w 478417"/>
                  <a:gd name="connsiteY3" fmla="*/ 116681 h 116681"/>
                  <a:gd name="connsiteX4" fmla="*/ 54769 w 478417"/>
                  <a:gd name="connsiteY4" fmla="*/ 0 h 116681"/>
                  <a:gd name="connsiteX0" fmla="*/ 52388 w 476036"/>
                  <a:gd name="connsiteY0" fmla="*/ 0 h 107156"/>
                  <a:gd name="connsiteX1" fmla="*/ 471273 w 476036"/>
                  <a:gd name="connsiteY1" fmla="*/ 42862 h 107156"/>
                  <a:gd name="connsiteX2" fmla="*/ 476036 w 476036"/>
                  <a:gd name="connsiteY2" fmla="*/ 104774 h 107156"/>
                  <a:gd name="connsiteX3" fmla="*/ 0 w 476036"/>
                  <a:gd name="connsiteY3" fmla="*/ 107156 h 107156"/>
                  <a:gd name="connsiteX4" fmla="*/ 52388 w 476036"/>
                  <a:gd name="connsiteY4" fmla="*/ 0 h 107156"/>
                  <a:gd name="connsiteX0" fmla="*/ 52388 w 476036"/>
                  <a:gd name="connsiteY0" fmla="*/ 0 h 104774"/>
                  <a:gd name="connsiteX1" fmla="*/ 471273 w 476036"/>
                  <a:gd name="connsiteY1" fmla="*/ 42862 h 104774"/>
                  <a:gd name="connsiteX2" fmla="*/ 476036 w 476036"/>
                  <a:gd name="connsiteY2" fmla="*/ 104774 h 104774"/>
                  <a:gd name="connsiteX3" fmla="*/ 0 w 476036"/>
                  <a:gd name="connsiteY3" fmla="*/ 100012 h 104774"/>
                  <a:gd name="connsiteX4" fmla="*/ 52388 w 476036"/>
                  <a:gd name="connsiteY4" fmla="*/ 0 h 104774"/>
                  <a:gd name="connsiteX0" fmla="*/ 19050 w 442698"/>
                  <a:gd name="connsiteY0" fmla="*/ 0 h 104774"/>
                  <a:gd name="connsiteX1" fmla="*/ 437935 w 442698"/>
                  <a:gd name="connsiteY1" fmla="*/ 42862 h 104774"/>
                  <a:gd name="connsiteX2" fmla="*/ 442698 w 442698"/>
                  <a:gd name="connsiteY2" fmla="*/ 104774 h 104774"/>
                  <a:gd name="connsiteX3" fmla="*/ 0 w 442698"/>
                  <a:gd name="connsiteY3" fmla="*/ 69055 h 104774"/>
                  <a:gd name="connsiteX4" fmla="*/ 19050 w 442698"/>
                  <a:gd name="connsiteY4" fmla="*/ 0 h 104774"/>
                  <a:gd name="connsiteX0" fmla="*/ 19050 w 442698"/>
                  <a:gd name="connsiteY0" fmla="*/ 0 h 104774"/>
                  <a:gd name="connsiteX1" fmla="*/ 437935 w 442698"/>
                  <a:gd name="connsiteY1" fmla="*/ 42862 h 104774"/>
                  <a:gd name="connsiteX2" fmla="*/ 442698 w 442698"/>
                  <a:gd name="connsiteY2" fmla="*/ 104774 h 104774"/>
                  <a:gd name="connsiteX3" fmla="*/ 0 w 442698"/>
                  <a:gd name="connsiteY3" fmla="*/ 69055 h 104774"/>
                  <a:gd name="connsiteX4" fmla="*/ 19050 w 442698"/>
                  <a:gd name="connsiteY4" fmla="*/ 0 h 104774"/>
                  <a:gd name="connsiteX0" fmla="*/ 19050 w 442698"/>
                  <a:gd name="connsiteY0" fmla="*/ 0 h 104774"/>
                  <a:gd name="connsiteX1" fmla="*/ 428410 w 442698"/>
                  <a:gd name="connsiteY1" fmla="*/ 33337 h 104774"/>
                  <a:gd name="connsiteX2" fmla="*/ 442698 w 442698"/>
                  <a:gd name="connsiteY2" fmla="*/ 104774 h 104774"/>
                  <a:gd name="connsiteX3" fmla="*/ 0 w 442698"/>
                  <a:gd name="connsiteY3" fmla="*/ 69055 h 104774"/>
                  <a:gd name="connsiteX4" fmla="*/ 19050 w 442698"/>
                  <a:gd name="connsiteY4" fmla="*/ 0 h 104774"/>
                  <a:gd name="connsiteX0" fmla="*/ 19050 w 442698"/>
                  <a:gd name="connsiteY0" fmla="*/ 0 h 104774"/>
                  <a:gd name="connsiteX1" fmla="*/ 428410 w 442698"/>
                  <a:gd name="connsiteY1" fmla="*/ 33337 h 104774"/>
                  <a:gd name="connsiteX2" fmla="*/ 442698 w 442698"/>
                  <a:gd name="connsiteY2" fmla="*/ 104774 h 104774"/>
                  <a:gd name="connsiteX3" fmla="*/ 0 w 442698"/>
                  <a:gd name="connsiteY3" fmla="*/ 69055 h 104774"/>
                  <a:gd name="connsiteX4" fmla="*/ 19050 w 442698"/>
                  <a:gd name="connsiteY4" fmla="*/ 0 h 104774"/>
                  <a:gd name="connsiteX0" fmla="*/ 19050 w 447826"/>
                  <a:gd name="connsiteY0" fmla="*/ 0 h 104774"/>
                  <a:gd name="connsiteX1" fmla="*/ 428410 w 447826"/>
                  <a:gd name="connsiteY1" fmla="*/ 33337 h 104774"/>
                  <a:gd name="connsiteX2" fmla="*/ 442698 w 447826"/>
                  <a:gd name="connsiteY2" fmla="*/ 104774 h 104774"/>
                  <a:gd name="connsiteX3" fmla="*/ 0 w 447826"/>
                  <a:gd name="connsiteY3" fmla="*/ 69055 h 104774"/>
                  <a:gd name="connsiteX4" fmla="*/ 19050 w 447826"/>
                  <a:gd name="connsiteY4" fmla="*/ 0 h 104774"/>
                  <a:gd name="connsiteX0" fmla="*/ 19050 w 447826"/>
                  <a:gd name="connsiteY0" fmla="*/ 0 h 106239"/>
                  <a:gd name="connsiteX1" fmla="*/ 428410 w 447826"/>
                  <a:gd name="connsiteY1" fmla="*/ 33337 h 106239"/>
                  <a:gd name="connsiteX2" fmla="*/ 442698 w 447826"/>
                  <a:gd name="connsiteY2" fmla="*/ 104774 h 106239"/>
                  <a:gd name="connsiteX3" fmla="*/ 0 w 447826"/>
                  <a:gd name="connsiteY3" fmla="*/ 69055 h 106239"/>
                  <a:gd name="connsiteX4" fmla="*/ 19050 w 447826"/>
                  <a:gd name="connsiteY4" fmla="*/ 0 h 106239"/>
                  <a:gd name="connsiteX0" fmla="*/ 19050 w 447826"/>
                  <a:gd name="connsiteY0" fmla="*/ 0 h 106239"/>
                  <a:gd name="connsiteX1" fmla="*/ 428410 w 447826"/>
                  <a:gd name="connsiteY1" fmla="*/ 33337 h 106239"/>
                  <a:gd name="connsiteX2" fmla="*/ 442698 w 447826"/>
                  <a:gd name="connsiteY2" fmla="*/ 104774 h 106239"/>
                  <a:gd name="connsiteX3" fmla="*/ 0 w 447826"/>
                  <a:gd name="connsiteY3" fmla="*/ 69055 h 106239"/>
                  <a:gd name="connsiteX4" fmla="*/ 19050 w 447826"/>
                  <a:gd name="connsiteY4" fmla="*/ 0 h 106239"/>
                  <a:gd name="connsiteX0" fmla="*/ 9525 w 447826"/>
                  <a:gd name="connsiteY0" fmla="*/ 0 h 113383"/>
                  <a:gd name="connsiteX1" fmla="*/ 428410 w 447826"/>
                  <a:gd name="connsiteY1" fmla="*/ 40481 h 113383"/>
                  <a:gd name="connsiteX2" fmla="*/ 442698 w 447826"/>
                  <a:gd name="connsiteY2" fmla="*/ 111918 h 113383"/>
                  <a:gd name="connsiteX3" fmla="*/ 0 w 447826"/>
                  <a:gd name="connsiteY3" fmla="*/ 76199 h 113383"/>
                  <a:gd name="connsiteX4" fmla="*/ 9525 w 447826"/>
                  <a:gd name="connsiteY4" fmla="*/ 0 h 113383"/>
                  <a:gd name="connsiteX0" fmla="*/ 9525 w 447826"/>
                  <a:gd name="connsiteY0" fmla="*/ 1857 h 115240"/>
                  <a:gd name="connsiteX1" fmla="*/ 428410 w 447826"/>
                  <a:gd name="connsiteY1" fmla="*/ 42338 h 115240"/>
                  <a:gd name="connsiteX2" fmla="*/ 442698 w 447826"/>
                  <a:gd name="connsiteY2" fmla="*/ 113775 h 115240"/>
                  <a:gd name="connsiteX3" fmla="*/ 0 w 447826"/>
                  <a:gd name="connsiteY3" fmla="*/ 78056 h 115240"/>
                  <a:gd name="connsiteX4" fmla="*/ 9525 w 447826"/>
                  <a:gd name="connsiteY4" fmla="*/ 1857 h 115240"/>
                  <a:gd name="connsiteX0" fmla="*/ 9525 w 447826"/>
                  <a:gd name="connsiteY0" fmla="*/ 1857 h 115240"/>
                  <a:gd name="connsiteX1" fmla="*/ 428410 w 447826"/>
                  <a:gd name="connsiteY1" fmla="*/ 42338 h 115240"/>
                  <a:gd name="connsiteX2" fmla="*/ 442698 w 447826"/>
                  <a:gd name="connsiteY2" fmla="*/ 113775 h 115240"/>
                  <a:gd name="connsiteX3" fmla="*/ 0 w 447826"/>
                  <a:gd name="connsiteY3" fmla="*/ 78056 h 115240"/>
                  <a:gd name="connsiteX4" fmla="*/ 9525 w 447826"/>
                  <a:gd name="connsiteY4" fmla="*/ 1857 h 115240"/>
                  <a:gd name="connsiteX0" fmla="*/ 9525 w 447826"/>
                  <a:gd name="connsiteY0" fmla="*/ 1857 h 115240"/>
                  <a:gd name="connsiteX1" fmla="*/ 428410 w 447826"/>
                  <a:gd name="connsiteY1" fmla="*/ 42338 h 115240"/>
                  <a:gd name="connsiteX2" fmla="*/ 442698 w 447826"/>
                  <a:gd name="connsiteY2" fmla="*/ 113775 h 115240"/>
                  <a:gd name="connsiteX3" fmla="*/ 0 w 447826"/>
                  <a:gd name="connsiteY3" fmla="*/ 78056 h 115240"/>
                  <a:gd name="connsiteX4" fmla="*/ 9525 w 447826"/>
                  <a:gd name="connsiteY4" fmla="*/ 1857 h 115240"/>
                  <a:gd name="connsiteX0" fmla="*/ 9525 w 450049"/>
                  <a:gd name="connsiteY0" fmla="*/ 3127 h 116510"/>
                  <a:gd name="connsiteX1" fmla="*/ 435553 w 450049"/>
                  <a:gd name="connsiteY1" fmla="*/ 31701 h 116510"/>
                  <a:gd name="connsiteX2" fmla="*/ 442698 w 450049"/>
                  <a:gd name="connsiteY2" fmla="*/ 115045 h 116510"/>
                  <a:gd name="connsiteX3" fmla="*/ 0 w 450049"/>
                  <a:gd name="connsiteY3" fmla="*/ 79326 h 116510"/>
                  <a:gd name="connsiteX4" fmla="*/ 9525 w 450049"/>
                  <a:gd name="connsiteY4" fmla="*/ 3127 h 116510"/>
                  <a:gd name="connsiteX0" fmla="*/ 9525 w 450049"/>
                  <a:gd name="connsiteY0" fmla="*/ 2084 h 115467"/>
                  <a:gd name="connsiteX1" fmla="*/ 435553 w 450049"/>
                  <a:gd name="connsiteY1" fmla="*/ 30658 h 115467"/>
                  <a:gd name="connsiteX2" fmla="*/ 442698 w 450049"/>
                  <a:gd name="connsiteY2" fmla="*/ 114002 h 115467"/>
                  <a:gd name="connsiteX3" fmla="*/ 0 w 450049"/>
                  <a:gd name="connsiteY3" fmla="*/ 78283 h 115467"/>
                  <a:gd name="connsiteX4" fmla="*/ 9525 w 450049"/>
                  <a:gd name="connsiteY4" fmla="*/ 2084 h 115467"/>
                  <a:gd name="connsiteX0" fmla="*/ 9525 w 452521"/>
                  <a:gd name="connsiteY0" fmla="*/ 2084 h 115467"/>
                  <a:gd name="connsiteX1" fmla="*/ 435553 w 452521"/>
                  <a:gd name="connsiteY1" fmla="*/ 30658 h 115467"/>
                  <a:gd name="connsiteX2" fmla="*/ 442698 w 452521"/>
                  <a:gd name="connsiteY2" fmla="*/ 114002 h 115467"/>
                  <a:gd name="connsiteX3" fmla="*/ 0 w 452521"/>
                  <a:gd name="connsiteY3" fmla="*/ 78283 h 115467"/>
                  <a:gd name="connsiteX4" fmla="*/ 9525 w 452521"/>
                  <a:gd name="connsiteY4" fmla="*/ 2084 h 115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521" h="115467">
                    <a:moveTo>
                      <a:pt x="9525" y="2084"/>
                    </a:moveTo>
                    <a:cubicBezTo>
                      <a:pt x="112641" y="-5854"/>
                      <a:pt x="358631" y="10021"/>
                      <a:pt x="435553" y="30658"/>
                    </a:cubicBezTo>
                    <a:cubicBezTo>
                      <a:pt x="460159" y="38595"/>
                      <a:pt x="453811" y="89396"/>
                      <a:pt x="442698" y="114002"/>
                    </a:cubicBezTo>
                    <a:cubicBezTo>
                      <a:pt x="323707" y="116384"/>
                      <a:pt x="149948" y="121145"/>
                      <a:pt x="0" y="78283"/>
                    </a:cubicBezTo>
                    <a:cubicBezTo>
                      <a:pt x="-6350" y="48120"/>
                      <a:pt x="-3175" y="22722"/>
                      <a:pt x="9525" y="208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19000">
                    <a:schemeClr val="bg1">
                      <a:lumMod val="95000"/>
                    </a:schemeClr>
                  </a:gs>
                  <a:gs pos="48000">
                    <a:schemeClr val="bg1">
                      <a:lumMod val="65000"/>
                    </a:schemeClr>
                  </a:gs>
                  <a:gs pos="7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1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28"/>
              <p:cNvSpPr/>
              <p:nvPr/>
            </p:nvSpPr>
            <p:spPr>
              <a:xfrm>
                <a:off x="6517087" y="2465208"/>
                <a:ext cx="225861" cy="309243"/>
              </a:xfrm>
              <a:custGeom>
                <a:avLst/>
                <a:gdLst>
                  <a:gd name="connsiteX0" fmla="*/ 0 w 140136"/>
                  <a:gd name="connsiteY0" fmla="*/ 0 h 331290"/>
                  <a:gd name="connsiteX1" fmla="*/ 140136 w 140136"/>
                  <a:gd name="connsiteY1" fmla="*/ 0 h 331290"/>
                  <a:gd name="connsiteX2" fmla="*/ 140136 w 140136"/>
                  <a:gd name="connsiteY2" fmla="*/ 331290 h 331290"/>
                  <a:gd name="connsiteX3" fmla="*/ 0 w 140136"/>
                  <a:gd name="connsiteY3" fmla="*/ 331290 h 331290"/>
                  <a:gd name="connsiteX4" fmla="*/ 0 w 140136"/>
                  <a:gd name="connsiteY4" fmla="*/ 0 h 331290"/>
                  <a:gd name="connsiteX0" fmla="*/ 0 w 202049"/>
                  <a:gd name="connsiteY0" fmla="*/ 0 h 331290"/>
                  <a:gd name="connsiteX1" fmla="*/ 202049 w 202049"/>
                  <a:gd name="connsiteY1" fmla="*/ 38100 h 331290"/>
                  <a:gd name="connsiteX2" fmla="*/ 140136 w 202049"/>
                  <a:gd name="connsiteY2" fmla="*/ 331290 h 331290"/>
                  <a:gd name="connsiteX3" fmla="*/ 0 w 202049"/>
                  <a:gd name="connsiteY3" fmla="*/ 331290 h 331290"/>
                  <a:gd name="connsiteX4" fmla="*/ 0 w 202049"/>
                  <a:gd name="connsiteY4" fmla="*/ 0 h 331290"/>
                  <a:gd name="connsiteX0" fmla="*/ 28575 w 202049"/>
                  <a:gd name="connsiteY0" fmla="*/ 0 h 293190"/>
                  <a:gd name="connsiteX1" fmla="*/ 202049 w 202049"/>
                  <a:gd name="connsiteY1" fmla="*/ 0 h 293190"/>
                  <a:gd name="connsiteX2" fmla="*/ 140136 w 202049"/>
                  <a:gd name="connsiteY2" fmla="*/ 293190 h 293190"/>
                  <a:gd name="connsiteX3" fmla="*/ 0 w 202049"/>
                  <a:gd name="connsiteY3" fmla="*/ 293190 h 293190"/>
                  <a:gd name="connsiteX4" fmla="*/ 28575 w 202049"/>
                  <a:gd name="connsiteY4" fmla="*/ 0 h 293190"/>
                  <a:gd name="connsiteX0" fmla="*/ 28575 w 202049"/>
                  <a:gd name="connsiteY0" fmla="*/ 6349 h 299539"/>
                  <a:gd name="connsiteX1" fmla="*/ 202049 w 202049"/>
                  <a:gd name="connsiteY1" fmla="*/ 6349 h 299539"/>
                  <a:gd name="connsiteX2" fmla="*/ 140136 w 202049"/>
                  <a:gd name="connsiteY2" fmla="*/ 299539 h 299539"/>
                  <a:gd name="connsiteX3" fmla="*/ 0 w 202049"/>
                  <a:gd name="connsiteY3" fmla="*/ 299539 h 299539"/>
                  <a:gd name="connsiteX4" fmla="*/ 28575 w 202049"/>
                  <a:gd name="connsiteY4" fmla="*/ 6349 h 299539"/>
                  <a:gd name="connsiteX0" fmla="*/ 28575 w 211574"/>
                  <a:gd name="connsiteY0" fmla="*/ 3560 h 296750"/>
                  <a:gd name="connsiteX1" fmla="*/ 211574 w 211574"/>
                  <a:gd name="connsiteY1" fmla="*/ 22610 h 296750"/>
                  <a:gd name="connsiteX2" fmla="*/ 140136 w 211574"/>
                  <a:gd name="connsiteY2" fmla="*/ 296750 h 296750"/>
                  <a:gd name="connsiteX3" fmla="*/ 0 w 211574"/>
                  <a:gd name="connsiteY3" fmla="*/ 296750 h 296750"/>
                  <a:gd name="connsiteX4" fmla="*/ 28575 w 211574"/>
                  <a:gd name="connsiteY4" fmla="*/ 3560 h 296750"/>
                  <a:gd name="connsiteX0" fmla="*/ 28575 w 211574"/>
                  <a:gd name="connsiteY0" fmla="*/ 9068 h 302258"/>
                  <a:gd name="connsiteX1" fmla="*/ 211574 w 211574"/>
                  <a:gd name="connsiteY1" fmla="*/ 28118 h 302258"/>
                  <a:gd name="connsiteX2" fmla="*/ 140136 w 211574"/>
                  <a:gd name="connsiteY2" fmla="*/ 302258 h 302258"/>
                  <a:gd name="connsiteX3" fmla="*/ 0 w 211574"/>
                  <a:gd name="connsiteY3" fmla="*/ 302258 h 302258"/>
                  <a:gd name="connsiteX4" fmla="*/ 28575 w 211574"/>
                  <a:gd name="connsiteY4" fmla="*/ 9068 h 302258"/>
                  <a:gd name="connsiteX0" fmla="*/ 28575 w 206811"/>
                  <a:gd name="connsiteY0" fmla="*/ 6977 h 300167"/>
                  <a:gd name="connsiteX1" fmla="*/ 206811 w 206811"/>
                  <a:gd name="connsiteY1" fmla="*/ 33170 h 300167"/>
                  <a:gd name="connsiteX2" fmla="*/ 140136 w 206811"/>
                  <a:gd name="connsiteY2" fmla="*/ 300167 h 300167"/>
                  <a:gd name="connsiteX3" fmla="*/ 0 w 206811"/>
                  <a:gd name="connsiteY3" fmla="*/ 300167 h 300167"/>
                  <a:gd name="connsiteX4" fmla="*/ 28575 w 206811"/>
                  <a:gd name="connsiteY4" fmla="*/ 6977 h 300167"/>
                  <a:gd name="connsiteX0" fmla="*/ 50006 w 228242"/>
                  <a:gd name="connsiteY0" fmla="*/ 6977 h 300167"/>
                  <a:gd name="connsiteX1" fmla="*/ 228242 w 228242"/>
                  <a:gd name="connsiteY1" fmla="*/ 33170 h 300167"/>
                  <a:gd name="connsiteX2" fmla="*/ 161567 w 228242"/>
                  <a:gd name="connsiteY2" fmla="*/ 300167 h 300167"/>
                  <a:gd name="connsiteX3" fmla="*/ 0 w 228242"/>
                  <a:gd name="connsiteY3" fmla="*/ 290642 h 300167"/>
                  <a:gd name="connsiteX4" fmla="*/ 50006 w 228242"/>
                  <a:gd name="connsiteY4" fmla="*/ 6977 h 300167"/>
                  <a:gd name="connsiteX0" fmla="*/ 50006 w 228242"/>
                  <a:gd name="connsiteY0" fmla="*/ 6977 h 302549"/>
                  <a:gd name="connsiteX1" fmla="*/ 228242 w 228242"/>
                  <a:gd name="connsiteY1" fmla="*/ 33170 h 302549"/>
                  <a:gd name="connsiteX2" fmla="*/ 168711 w 228242"/>
                  <a:gd name="connsiteY2" fmla="*/ 302549 h 302549"/>
                  <a:gd name="connsiteX3" fmla="*/ 0 w 228242"/>
                  <a:gd name="connsiteY3" fmla="*/ 290642 h 302549"/>
                  <a:gd name="connsiteX4" fmla="*/ 50006 w 228242"/>
                  <a:gd name="connsiteY4" fmla="*/ 6977 h 302549"/>
                  <a:gd name="connsiteX0" fmla="*/ 45243 w 228242"/>
                  <a:gd name="connsiteY0" fmla="*/ 6429 h 304382"/>
                  <a:gd name="connsiteX1" fmla="*/ 228242 w 228242"/>
                  <a:gd name="connsiteY1" fmla="*/ 35003 h 304382"/>
                  <a:gd name="connsiteX2" fmla="*/ 168711 w 228242"/>
                  <a:gd name="connsiteY2" fmla="*/ 304382 h 304382"/>
                  <a:gd name="connsiteX3" fmla="*/ 0 w 228242"/>
                  <a:gd name="connsiteY3" fmla="*/ 292475 h 304382"/>
                  <a:gd name="connsiteX4" fmla="*/ 45243 w 228242"/>
                  <a:gd name="connsiteY4" fmla="*/ 6429 h 304382"/>
                  <a:gd name="connsiteX0" fmla="*/ 45243 w 228242"/>
                  <a:gd name="connsiteY0" fmla="*/ 8532 h 306485"/>
                  <a:gd name="connsiteX1" fmla="*/ 228242 w 228242"/>
                  <a:gd name="connsiteY1" fmla="*/ 37106 h 306485"/>
                  <a:gd name="connsiteX2" fmla="*/ 168711 w 228242"/>
                  <a:gd name="connsiteY2" fmla="*/ 306485 h 306485"/>
                  <a:gd name="connsiteX3" fmla="*/ 0 w 228242"/>
                  <a:gd name="connsiteY3" fmla="*/ 294578 h 306485"/>
                  <a:gd name="connsiteX4" fmla="*/ 45243 w 228242"/>
                  <a:gd name="connsiteY4" fmla="*/ 8532 h 306485"/>
                  <a:gd name="connsiteX0" fmla="*/ 45243 w 223480"/>
                  <a:gd name="connsiteY0" fmla="*/ 11967 h 309920"/>
                  <a:gd name="connsiteX1" fmla="*/ 223480 w 223480"/>
                  <a:gd name="connsiteY1" fmla="*/ 28635 h 309920"/>
                  <a:gd name="connsiteX2" fmla="*/ 168711 w 223480"/>
                  <a:gd name="connsiteY2" fmla="*/ 309920 h 309920"/>
                  <a:gd name="connsiteX3" fmla="*/ 0 w 223480"/>
                  <a:gd name="connsiteY3" fmla="*/ 298013 h 309920"/>
                  <a:gd name="connsiteX4" fmla="*/ 45243 w 223480"/>
                  <a:gd name="connsiteY4" fmla="*/ 11967 h 309920"/>
                  <a:gd name="connsiteX0" fmla="*/ 45243 w 223480"/>
                  <a:gd name="connsiteY0" fmla="*/ 8910 h 306863"/>
                  <a:gd name="connsiteX1" fmla="*/ 223480 w 223480"/>
                  <a:gd name="connsiteY1" fmla="*/ 25578 h 306863"/>
                  <a:gd name="connsiteX2" fmla="*/ 168711 w 223480"/>
                  <a:gd name="connsiteY2" fmla="*/ 306863 h 306863"/>
                  <a:gd name="connsiteX3" fmla="*/ 0 w 223480"/>
                  <a:gd name="connsiteY3" fmla="*/ 294956 h 306863"/>
                  <a:gd name="connsiteX4" fmla="*/ 45243 w 223480"/>
                  <a:gd name="connsiteY4" fmla="*/ 8910 h 306863"/>
                  <a:gd name="connsiteX0" fmla="*/ 47624 w 225861"/>
                  <a:gd name="connsiteY0" fmla="*/ 8910 h 309243"/>
                  <a:gd name="connsiteX1" fmla="*/ 225861 w 225861"/>
                  <a:gd name="connsiteY1" fmla="*/ 25578 h 309243"/>
                  <a:gd name="connsiteX2" fmla="*/ 171092 w 225861"/>
                  <a:gd name="connsiteY2" fmla="*/ 306863 h 309243"/>
                  <a:gd name="connsiteX3" fmla="*/ 0 w 225861"/>
                  <a:gd name="connsiteY3" fmla="*/ 309243 h 309243"/>
                  <a:gd name="connsiteX4" fmla="*/ 47624 w 225861"/>
                  <a:gd name="connsiteY4" fmla="*/ 8910 h 309243"/>
                  <a:gd name="connsiteX0" fmla="*/ 47624 w 225861"/>
                  <a:gd name="connsiteY0" fmla="*/ 8910 h 309243"/>
                  <a:gd name="connsiteX1" fmla="*/ 225861 w 225861"/>
                  <a:gd name="connsiteY1" fmla="*/ 25578 h 309243"/>
                  <a:gd name="connsiteX2" fmla="*/ 171092 w 225861"/>
                  <a:gd name="connsiteY2" fmla="*/ 306863 h 309243"/>
                  <a:gd name="connsiteX3" fmla="*/ 0 w 225861"/>
                  <a:gd name="connsiteY3" fmla="*/ 309243 h 309243"/>
                  <a:gd name="connsiteX4" fmla="*/ 47624 w 225861"/>
                  <a:gd name="connsiteY4" fmla="*/ 8910 h 309243"/>
                  <a:gd name="connsiteX0" fmla="*/ 47624 w 225861"/>
                  <a:gd name="connsiteY0" fmla="*/ 8910 h 309243"/>
                  <a:gd name="connsiteX1" fmla="*/ 225861 w 225861"/>
                  <a:gd name="connsiteY1" fmla="*/ 25578 h 309243"/>
                  <a:gd name="connsiteX2" fmla="*/ 171092 w 225861"/>
                  <a:gd name="connsiteY2" fmla="*/ 306863 h 309243"/>
                  <a:gd name="connsiteX3" fmla="*/ 0 w 225861"/>
                  <a:gd name="connsiteY3" fmla="*/ 309243 h 309243"/>
                  <a:gd name="connsiteX4" fmla="*/ 47624 w 225861"/>
                  <a:gd name="connsiteY4" fmla="*/ 8910 h 309243"/>
                  <a:gd name="connsiteX0" fmla="*/ 47624 w 225861"/>
                  <a:gd name="connsiteY0" fmla="*/ 8910 h 309243"/>
                  <a:gd name="connsiteX1" fmla="*/ 225861 w 225861"/>
                  <a:gd name="connsiteY1" fmla="*/ 25578 h 309243"/>
                  <a:gd name="connsiteX2" fmla="*/ 171092 w 225861"/>
                  <a:gd name="connsiteY2" fmla="*/ 306863 h 309243"/>
                  <a:gd name="connsiteX3" fmla="*/ 0 w 225861"/>
                  <a:gd name="connsiteY3" fmla="*/ 309243 h 309243"/>
                  <a:gd name="connsiteX4" fmla="*/ 47624 w 225861"/>
                  <a:gd name="connsiteY4" fmla="*/ 8910 h 309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861" h="309243">
                    <a:moveTo>
                      <a:pt x="47624" y="8910"/>
                    </a:moveTo>
                    <a:cubicBezTo>
                      <a:pt x="72112" y="-10140"/>
                      <a:pt x="222805" y="4147"/>
                      <a:pt x="225861" y="25578"/>
                    </a:cubicBezTo>
                    <a:lnTo>
                      <a:pt x="171092" y="306863"/>
                    </a:lnTo>
                    <a:cubicBezTo>
                      <a:pt x="121205" y="310038"/>
                      <a:pt x="57031" y="308450"/>
                      <a:pt x="0" y="309243"/>
                    </a:cubicBezTo>
                    <a:cubicBezTo>
                      <a:pt x="8731" y="211513"/>
                      <a:pt x="24605" y="106640"/>
                      <a:pt x="47624" y="891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29"/>
              <p:cNvSpPr/>
              <p:nvPr/>
            </p:nvSpPr>
            <p:spPr>
              <a:xfrm>
                <a:off x="6569665" y="2467018"/>
                <a:ext cx="178852" cy="307435"/>
              </a:xfrm>
              <a:custGeom>
                <a:avLst/>
                <a:gdLst>
                  <a:gd name="connsiteX0" fmla="*/ 0 w 116941"/>
                  <a:gd name="connsiteY0" fmla="*/ 0 h 304482"/>
                  <a:gd name="connsiteX1" fmla="*/ 116941 w 116941"/>
                  <a:gd name="connsiteY1" fmla="*/ 0 h 304482"/>
                  <a:gd name="connsiteX2" fmla="*/ 116941 w 116941"/>
                  <a:gd name="connsiteY2" fmla="*/ 304482 h 304482"/>
                  <a:gd name="connsiteX3" fmla="*/ 0 w 116941"/>
                  <a:gd name="connsiteY3" fmla="*/ 304482 h 304482"/>
                  <a:gd name="connsiteX4" fmla="*/ 0 w 116941"/>
                  <a:gd name="connsiteY4" fmla="*/ 0 h 304482"/>
                  <a:gd name="connsiteX0" fmla="*/ 45243 w 162184"/>
                  <a:gd name="connsiteY0" fmla="*/ 0 h 306864"/>
                  <a:gd name="connsiteX1" fmla="*/ 162184 w 162184"/>
                  <a:gd name="connsiteY1" fmla="*/ 0 h 306864"/>
                  <a:gd name="connsiteX2" fmla="*/ 162184 w 162184"/>
                  <a:gd name="connsiteY2" fmla="*/ 304482 h 306864"/>
                  <a:gd name="connsiteX3" fmla="*/ 0 w 162184"/>
                  <a:gd name="connsiteY3" fmla="*/ 306864 h 306864"/>
                  <a:gd name="connsiteX4" fmla="*/ 45243 w 162184"/>
                  <a:gd name="connsiteY4" fmla="*/ 0 h 306864"/>
                  <a:gd name="connsiteX0" fmla="*/ 45243 w 162184"/>
                  <a:gd name="connsiteY0" fmla="*/ 0 h 309245"/>
                  <a:gd name="connsiteX1" fmla="*/ 162184 w 162184"/>
                  <a:gd name="connsiteY1" fmla="*/ 0 h 309245"/>
                  <a:gd name="connsiteX2" fmla="*/ 126466 w 162184"/>
                  <a:gd name="connsiteY2" fmla="*/ 309245 h 309245"/>
                  <a:gd name="connsiteX3" fmla="*/ 0 w 162184"/>
                  <a:gd name="connsiteY3" fmla="*/ 306864 h 309245"/>
                  <a:gd name="connsiteX4" fmla="*/ 45243 w 162184"/>
                  <a:gd name="connsiteY4" fmla="*/ 0 h 309245"/>
                  <a:gd name="connsiteX0" fmla="*/ 45243 w 178852"/>
                  <a:gd name="connsiteY0" fmla="*/ 0 h 309245"/>
                  <a:gd name="connsiteX1" fmla="*/ 178852 w 178852"/>
                  <a:gd name="connsiteY1" fmla="*/ 21431 h 309245"/>
                  <a:gd name="connsiteX2" fmla="*/ 126466 w 178852"/>
                  <a:gd name="connsiteY2" fmla="*/ 309245 h 309245"/>
                  <a:gd name="connsiteX3" fmla="*/ 0 w 178852"/>
                  <a:gd name="connsiteY3" fmla="*/ 306864 h 309245"/>
                  <a:gd name="connsiteX4" fmla="*/ 45243 w 178852"/>
                  <a:gd name="connsiteY4" fmla="*/ 0 h 309245"/>
                  <a:gd name="connsiteX0" fmla="*/ 14287 w 178852"/>
                  <a:gd name="connsiteY0" fmla="*/ 0 h 306864"/>
                  <a:gd name="connsiteX1" fmla="*/ 178852 w 178852"/>
                  <a:gd name="connsiteY1" fmla="*/ 19050 h 306864"/>
                  <a:gd name="connsiteX2" fmla="*/ 126466 w 178852"/>
                  <a:gd name="connsiteY2" fmla="*/ 306864 h 306864"/>
                  <a:gd name="connsiteX3" fmla="*/ 0 w 178852"/>
                  <a:gd name="connsiteY3" fmla="*/ 304483 h 306864"/>
                  <a:gd name="connsiteX4" fmla="*/ 14287 w 178852"/>
                  <a:gd name="connsiteY4" fmla="*/ 0 h 306864"/>
                  <a:gd name="connsiteX0" fmla="*/ 23812 w 178852"/>
                  <a:gd name="connsiteY0" fmla="*/ 0 h 304483"/>
                  <a:gd name="connsiteX1" fmla="*/ 178852 w 178852"/>
                  <a:gd name="connsiteY1" fmla="*/ 16669 h 304483"/>
                  <a:gd name="connsiteX2" fmla="*/ 126466 w 178852"/>
                  <a:gd name="connsiteY2" fmla="*/ 304483 h 304483"/>
                  <a:gd name="connsiteX3" fmla="*/ 0 w 178852"/>
                  <a:gd name="connsiteY3" fmla="*/ 302102 h 304483"/>
                  <a:gd name="connsiteX4" fmla="*/ 23812 w 178852"/>
                  <a:gd name="connsiteY4" fmla="*/ 0 h 304483"/>
                  <a:gd name="connsiteX0" fmla="*/ 23812 w 178852"/>
                  <a:gd name="connsiteY0" fmla="*/ 0 h 304483"/>
                  <a:gd name="connsiteX1" fmla="*/ 54268 w 178852"/>
                  <a:gd name="connsiteY1" fmla="*/ 120829 h 304483"/>
                  <a:gd name="connsiteX2" fmla="*/ 178852 w 178852"/>
                  <a:gd name="connsiteY2" fmla="*/ 16669 h 304483"/>
                  <a:gd name="connsiteX3" fmla="*/ 126466 w 178852"/>
                  <a:gd name="connsiteY3" fmla="*/ 304483 h 304483"/>
                  <a:gd name="connsiteX4" fmla="*/ 0 w 178852"/>
                  <a:gd name="connsiteY4" fmla="*/ 302102 h 304483"/>
                  <a:gd name="connsiteX5" fmla="*/ 23812 w 178852"/>
                  <a:gd name="connsiteY5" fmla="*/ 0 h 304483"/>
                  <a:gd name="connsiteX0" fmla="*/ 23812 w 178852"/>
                  <a:gd name="connsiteY0" fmla="*/ 0 h 304483"/>
                  <a:gd name="connsiteX1" fmla="*/ 54268 w 178852"/>
                  <a:gd name="connsiteY1" fmla="*/ 120829 h 304483"/>
                  <a:gd name="connsiteX2" fmla="*/ 178852 w 178852"/>
                  <a:gd name="connsiteY2" fmla="*/ 16669 h 304483"/>
                  <a:gd name="connsiteX3" fmla="*/ 126466 w 178852"/>
                  <a:gd name="connsiteY3" fmla="*/ 304483 h 304483"/>
                  <a:gd name="connsiteX4" fmla="*/ 0 w 178852"/>
                  <a:gd name="connsiteY4" fmla="*/ 302102 h 304483"/>
                  <a:gd name="connsiteX5" fmla="*/ 23812 w 178852"/>
                  <a:gd name="connsiteY5" fmla="*/ 0 h 304483"/>
                  <a:gd name="connsiteX0" fmla="*/ 23812 w 178852"/>
                  <a:gd name="connsiteY0" fmla="*/ 0 h 304483"/>
                  <a:gd name="connsiteX1" fmla="*/ 54268 w 178852"/>
                  <a:gd name="connsiteY1" fmla="*/ 120829 h 304483"/>
                  <a:gd name="connsiteX2" fmla="*/ 178852 w 178852"/>
                  <a:gd name="connsiteY2" fmla="*/ 16669 h 304483"/>
                  <a:gd name="connsiteX3" fmla="*/ 126466 w 178852"/>
                  <a:gd name="connsiteY3" fmla="*/ 304483 h 304483"/>
                  <a:gd name="connsiteX4" fmla="*/ 0 w 178852"/>
                  <a:gd name="connsiteY4" fmla="*/ 302102 h 304483"/>
                  <a:gd name="connsiteX5" fmla="*/ 23812 w 178852"/>
                  <a:gd name="connsiteY5" fmla="*/ 0 h 304483"/>
                  <a:gd name="connsiteX0" fmla="*/ 23812 w 178852"/>
                  <a:gd name="connsiteY0" fmla="*/ 0 h 306864"/>
                  <a:gd name="connsiteX1" fmla="*/ 54268 w 178852"/>
                  <a:gd name="connsiteY1" fmla="*/ 123210 h 306864"/>
                  <a:gd name="connsiteX2" fmla="*/ 178852 w 178852"/>
                  <a:gd name="connsiteY2" fmla="*/ 19050 h 306864"/>
                  <a:gd name="connsiteX3" fmla="*/ 126466 w 178852"/>
                  <a:gd name="connsiteY3" fmla="*/ 306864 h 306864"/>
                  <a:gd name="connsiteX4" fmla="*/ 0 w 178852"/>
                  <a:gd name="connsiteY4" fmla="*/ 304483 h 306864"/>
                  <a:gd name="connsiteX5" fmla="*/ 23812 w 178852"/>
                  <a:gd name="connsiteY5" fmla="*/ 0 h 306864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78852 w 178852"/>
                  <a:gd name="connsiteY2" fmla="*/ 19621 h 307435"/>
                  <a:gd name="connsiteX3" fmla="*/ 126466 w 178852"/>
                  <a:gd name="connsiteY3" fmla="*/ 307435 h 307435"/>
                  <a:gd name="connsiteX4" fmla="*/ 0 w 178852"/>
                  <a:gd name="connsiteY4" fmla="*/ 305054 h 307435"/>
                  <a:gd name="connsiteX5" fmla="*/ 23812 w 178852"/>
                  <a:gd name="connsiteY5" fmla="*/ 571 h 307435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25705 w 178852"/>
                  <a:gd name="connsiteY2" fmla="*/ 119020 h 307435"/>
                  <a:gd name="connsiteX3" fmla="*/ 178852 w 178852"/>
                  <a:gd name="connsiteY3" fmla="*/ 19621 h 307435"/>
                  <a:gd name="connsiteX4" fmla="*/ 126466 w 178852"/>
                  <a:gd name="connsiteY4" fmla="*/ 307435 h 307435"/>
                  <a:gd name="connsiteX5" fmla="*/ 0 w 178852"/>
                  <a:gd name="connsiteY5" fmla="*/ 305054 h 307435"/>
                  <a:gd name="connsiteX6" fmla="*/ 23812 w 178852"/>
                  <a:gd name="connsiteY6" fmla="*/ 571 h 307435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25705 w 178852"/>
                  <a:gd name="connsiteY2" fmla="*/ 119020 h 307435"/>
                  <a:gd name="connsiteX3" fmla="*/ 178852 w 178852"/>
                  <a:gd name="connsiteY3" fmla="*/ 19621 h 307435"/>
                  <a:gd name="connsiteX4" fmla="*/ 126466 w 178852"/>
                  <a:gd name="connsiteY4" fmla="*/ 307435 h 307435"/>
                  <a:gd name="connsiteX5" fmla="*/ 0 w 178852"/>
                  <a:gd name="connsiteY5" fmla="*/ 305054 h 307435"/>
                  <a:gd name="connsiteX6" fmla="*/ 23812 w 178852"/>
                  <a:gd name="connsiteY6" fmla="*/ 571 h 307435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25705 w 178852"/>
                  <a:gd name="connsiteY2" fmla="*/ 119020 h 307435"/>
                  <a:gd name="connsiteX3" fmla="*/ 178852 w 178852"/>
                  <a:gd name="connsiteY3" fmla="*/ 19621 h 307435"/>
                  <a:gd name="connsiteX4" fmla="*/ 126466 w 178852"/>
                  <a:gd name="connsiteY4" fmla="*/ 307435 h 307435"/>
                  <a:gd name="connsiteX5" fmla="*/ 0 w 178852"/>
                  <a:gd name="connsiteY5" fmla="*/ 305054 h 307435"/>
                  <a:gd name="connsiteX6" fmla="*/ 23812 w 178852"/>
                  <a:gd name="connsiteY6" fmla="*/ 571 h 307435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32849 w 178852"/>
                  <a:gd name="connsiteY2" fmla="*/ 126164 h 307435"/>
                  <a:gd name="connsiteX3" fmla="*/ 178852 w 178852"/>
                  <a:gd name="connsiteY3" fmla="*/ 19621 h 307435"/>
                  <a:gd name="connsiteX4" fmla="*/ 126466 w 178852"/>
                  <a:gd name="connsiteY4" fmla="*/ 307435 h 307435"/>
                  <a:gd name="connsiteX5" fmla="*/ 0 w 178852"/>
                  <a:gd name="connsiteY5" fmla="*/ 305054 h 307435"/>
                  <a:gd name="connsiteX6" fmla="*/ 23812 w 178852"/>
                  <a:gd name="connsiteY6" fmla="*/ 571 h 307435"/>
                  <a:gd name="connsiteX0" fmla="*/ 23812 w 178852"/>
                  <a:gd name="connsiteY0" fmla="*/ 571 h 307435"/>
                  <a:gd name="connsiteX1" fmla="*/ 54268 w 178852"/>
                  <a:gd name="connsiteY1" fmla="*/ 123781 h 307435"/>
                  <a:gd name="connsiteX2" fmla="*/ 132849 w 178852"/>
                  <a:gd name="connsiteY2" fmla="*/ 126164 h 307435"/>
                  <a:gd name="connsiteX3" fmla="*/ 178852 w 178852"/>
                  <a:gd name="connsiteY3" fmla="*/ 19621 h 307435"/>
                  <a:gd name="connsiteX4" fmla="*/ 126466 w 178852"/>
                  <a:gd name="connsiteY4" fmla="*/ 307435 h 307435"/>
                  <a:gd name="connsiteX5" fmla="*/ 0 w 178852"/>
                  <a:gd name="connsiteY5" fmla="*/ 305054 h 307435"/>
                  <a:gd name="connsiteX6" fmla="*/ 23812 w 178852"/>
                  <a:gd name="connsiteY6" fmla="*/ 571 h 30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52" h="307435">
                    <a:moveTo>
                      <a:pt x="23812" y="571"/>
                    </a:moveTo>
                    <a:cubicBezTo>
                      <a:pt x="74445" y="-8365"/>
                      <a:pt x="46498" y="89855"/>
                      <a:pt x="54268" y="123781"/>
                    </a:cubicBezTo>
                    <a:cubicBezTo>
                      <a:pt x="82049" y="126162"/>
                      <a:pt x="109831" y="126163"/>
                      <a:pt x="132849" y="126164"/>
                    </a:cubicBezTo>
                    <a:cubicBezTo>
                      <a:pt x="150565" y="93031"/>
                      <a:pt x="146848" y="7511"/>
                      <a:pt x="178852" y="19621"/>
                    </a:cubicBezTo>
                    <a:lnTo>
                      <a:pt x="126466" y="307435"/>
                    </a:lnTo>
                    <a:lnTo>
                      <a:pt x="0" y="305054"/>
                    </a:lnTo>
                    <a:lnTo>
                      <a:pt x="23812" y="57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53000">
                    <a:schemeClr val="bg1">
                      <a:lumMod val="65000"/>
                    </a:schemeClr>
                  </a:gs>
                  <a:gs pos="7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 rot="720000">
                <a:off x="6804542" y="2474809"/>
                <a:ext cx="240261" cy="31861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 rot="720000">
                <a:off x="6829514" y="2478952"/>
                <a:ext cx="215351" cy="318615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50000"/>
                    </a:schemeClr>
                  </a:gs>
                  <a:gs pos="36000">
                    <a:schemeClr val="bg1">
                      <a:lumMod val="95000"/>
                    </a:schemeClr>
                  </a:gs>
                  <a:gs pos="53000">
                    <a:schemeClr val="bg1">
                      <a:lumMod val="65000"/>
                    </a:schemeClr>
                  </a:gs>
                  <a:gs pos="7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 rot="720000">
                <a:off x="6882300" y="2509126"/>
                <a:ext cx="166262" cy="261120"/>
              </a:xfrm>
              <a:prstGeom prst="ellipse">
                <a:avLst/>
              </a:prstGeom>
              <a:gradFill>
                <a:gsLst>
                  <a:gs pos="51000">
                    <a:schemeClr val="tx1">
                      <a:lumMod val="95000"/>
                      <a:lumOff val="5000"/>
                    </a:schemeClr>
                  </a:gs>
                  <a:gs pos="41000">
                    <a:srgbClr val="D4D4D4"/>
                  </a:gs>
                  <a:gs pos="61000">
                    <a:srgbClr val="D3D3D3"/>
                  </a:gs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35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21503"/>
              <p:cNvSpPr/>
              <p:nvPr/>
            </p:nvSpPr>
            <p:spPr>
              <a:xfrm>
                <a:off x="6157401" y="410291"/>
                <a:ext cx="1443669" cy="1906430"/>
              </a:xfrm>
              <a:custGeom>
                <a:avLst/>
                <a:gdLst>
                  <a:gd name="connsiteX0" fmla="*/ 0 w 1109664"/>
                  <a:gd name="connsiteY0" fmla="*/ 0 h 1731168"/>
                  <a:gd name="connsiteX1" fmla="*/ 1109664 w 1109664"/>
                  <a:gd name="connsiteY1" fmla="*/ 0 h 1731168"/>
                  <a:gd name="connsiteX2" fmla="*/ 1109664 w 1109664"/>
                  <a:gd name="connsiteY2" fmla="*/ 1731168 h 1731168"/>
                  <a:gd name="connsiteX3" fmla="*/ 0 w 1109664"/>
                  <a:gd name="connsiteY3" fmla="*/ 1731168 h 1731168"/>
                  <a:gd name="connsiteX4" fmla="*/ 0 w 1109664"/>
                  <a:gd name="connsiteY4" fmla="*/ 0 h 1731168"/>
                  <a:gd name="connsiteX0" fmla="*/ 0 w 1109664"/>
                  <a:gd name="connsiteY0" fmla="*/ 59105 h 1731168"/>
                  <a:gd name="connsiteX1" fmla="*/ 1109664 w 1109664"/>
                  <a:gd name="connsiteY1" fmla="*/ 0 h 1731168"/>
                  <a:gd name="connsiteX2" fmla="*/ 1109664 w 1109664"/>
                  <a:gd name="connsiteY2" fmla="*/ 1731168 h 1731168"/>
                  <a:gd name="connsiteX3" fmla="*/ 0 w 1109664"/>
                  <a:gd name="connsiteY3" fmla="*/ 1731168 h 1731168"/>
                  <a:gd name="connsiteX4" fmla="*/ 0 w 1109664"/>
                  <a:gd name="connsiteY4" fmla="*/ 59105 h 1731168"/>
                  <a:gd name="connsiteX0" fmla="*/ 0 w 1158340"/>
                  <a:gd name="connsiteY0" fmla="*/ 0 h 1672063"/>
                  <a:gd name="connsiteX1" fmla="*/ 1158340 w 1158340"/>
                  <a:gd name="connsiteY1" fmla="*/ 531952 h 1672063"/>
                  <a:gd name="connsiteX2" fmla="*/ 1109664 w 1158340"/>
                  <a:gd name="connsiteY2" fmla="*/ 1672063 h 1672063"/>
                  <a:gd name="connsiteX3" fmla="*/ 0 w 1158340"/>
                  <a:gd name="connsiteY3" fmla="*/ 1672063 h 1672063"/>
                  <a:gd name="connsiteX4" fmla="*/ 0 w 1158340"/>
                  <a:gd name="connsiteY4" fmla="*/ 0 h 1672063"/>
                  <a:gd name="connsiteX0" fmla="*/ 0 w 1161654"/>
                  <a:gd name="connsiteY0" fmla="*/ 0 h 1672063"/>
                  <a:gd name="connsiteX1" fmla="*/ 1158340 w 1161654"/>
                  <a:gd name="connsiteY1" fmla="*/ 531952 h 1672063"/>
                  <a:gd name="connsiteX2" fmla="*/ 1109664 w 1161654"/>
                  <a:gd name="connsiteY2" fmla="*/ 1672063 h 1672063"/>
                  <a:gd name="connsiteX3" fmla="*/ 0 w 1161654"/>
                  <a:gd name="connsiteY3" fmla="*/ 1672063 h 1672063"/>
                  <a:gd name="connsiteX4" fmla="*/ 0 w 1161654"/>
                  <a:gd name="connsiteY4" fmla="*/ 0 h 1672063"/>
                  <a:gd name="connsiteX0" fmla="*/ 6954 w 1161680"/>
                  <a:gd name="connsiteY0" fmla="*/ 0 h 1647725"/>
                  <a:gd name="connsiteX1" fmla="*/ 1158340 w 1161680"/>
                  <a:gd name="connsiteY1" fmla="*/ 507614 h 1647725"/>
                  <a:gd name="connsiteX2" fmla="*/ 1109664 w 1161680"/>
                  <a:gd name="connsiteY2" fmla="*/ 1647725 h 1647725"/>
                  <a:gd name="connsiteX3" fmla="*/ 0 w 1161680"/>
                  <a:gd name="connsiteY3" fmla="*/ 1647725 h 1647725"/>
                  <a:gd name="connsiteX4" fmla="*/ 6954 w 1161680"/>
                  <a:gd name="connsiteY4" fmla="*/ 0 h 1647725"/>
                  <a:gd name="connsiteX0" fmla="*/ 6954 w 1160977"/>
                  <a:gd name="connsiteY0" fmla="*/ 186488 h 1834213"/>
                  <a:gd name="connsiteX1" fmla="*/ 1158340 w 1160977"/>
                  <a:gd name="connsiteY1" fmla="*/ 694102 h 1834213"/>
                  <a:gd name="connsiteX2" fmla="*/ 1109664 w 1160977"/>
                  <a:gd name="connsiteY2" fmla="*/ 1834213 h 1834213"/>
                  <a:gd name="connsiteX3" fmla="*/ 0 w 1160977"/>
                  <a:gd name="connsiteY3" fmla="*/ 1834213 h 1834213"/>
                  <a:gd name="connsiteX4" fmla="*/ 6954 w 1160977"/>
                  <a:gd name="connsiteY4" fmla="*/ 186488 h 1834213"/>
                  <a:gd name="connsiteX0" fmla="*/ 0 w 1171366"/>
                  <a:gd name="connsiteY0" fmla="*/ 187312 h 1831560"/>
                  <a:gd name="connsiteX1" fmla="*/ 1168770 w 1171366"/>
                  <a:gd name="connsiteY1" fmla="*/ 691449 h 1831560"/>
                  <a:gd name="connsiteX2" fmla="*/ 1120094 w 1171366"/>
                  <a:gd name="connsiteY2" fmla="*/ 1831560 h 1831560"/>
                  <a:gd name="connsiteX3" fmla="*/ 10430 w 1171366"/>
                  <a:gd name="connsiteY3" fmla="*/ 1831560 h 1831560"/>
                  <a:gd name="connsiteX4" fmla="*/ 0 w 1171366"/>
                  <a:gd name="connsiteY4" fmla="*/ 187312 h 1831560"/>
                  <a:gd name="connsiteX0" fmla="*/ 0 w 1171448"/>
                  <a:gd name="connsiteY0" fmla="*/ 201194 h 1845442"/>
                  <a:gd name="connsiteX1" fmla="*/ 1168770 w 1171448"/>
                  <a:gd name="connsiteY1" fmla="*/ 705331 h 1845442"/>
                  <a:gd name="connsiteX2" fmla="*/ 1120094 w 1171448"/>
                  <a:gd name="connsiteY2" fmla="*/ 1845442 h 1845442"/>
                  <a:gd name="connsiteX3" fmla="*/ 10430 w 1171448"/>
                  <a:gd name="connsiteY3" fmla="*/ 1845442 h 1845442"/>
                  <a:gd name="connsiteX4" fmla="*/ 0 w 1171448"/>
                  <a:gd name="connsiteY4" fmla="*/ 201194 h 1845442"/>
                  <a:gd name="connsiteX0" fmla="*/ 0 w 1177589"/>
                  <a:gd name="connsiteY0" fmla="*/ 214664 h 1858912"/>
                  <a:gd name="connsiteX1" fmla="*/ 1168770 w 1177589"/>
                  <a:gd name="connsiteY1" fmla="*/ 718801 h 1858912"/>
                  <a:gd name="connsiteX2" fmla="*/ 1120094 w 1177589"/>
                  <a:gd name="connsiteY2" fmla="*/ 1858912 h 1858912"/>
                  <a:gd name="connsiteX3" fmla="*/ 10430 w 1177589"/>
                  <a:gd name="connsiteY3" fmla="*/ 1858912 h 1858912"/>
                  <a:gd name="connsiteX4" fmla="*/ 0 w 1177589"/>
                  <a:gd name="connsiteY4" fmla="*/ 214664 h 1858912"/>
                  <a:gd name="connsiteX0" fmla="*/ 0 w 1177366"/>
                  <a:gd name="connsiteY0" fmla="*/ 210030 h 1854278"/>
                  <a:gd name="connsiteX1" fmla="*/ 1168770 w 1177366"/>
                  <a:gd name="connsiteY1" fmla="*/ 714167 h 1854278"/>
                  <a:gd name="connsiteX2" fmla="*/ 1120094 w 1177366"/>
                  <a:gd name="connsiteY2" fmla="*/ 1854278 h 1854278"/>
                  <a:gd name="connsiteX3" fmla="*/ 10430 w 1177366"/>
                  <a:gd name="connsiteY3" fmla="*/ 1854278 h 1854278"/>
                  <a:gd name="connsiteX4" fmla="*/ 0 w 1177366"/>
                  <a:gd name="connsiteY4" fmla="*/ 210030 h 1854278"/>
                  <a:gd name="connsiteX0" fmla="*/ 0 w 1177366"/>
                  <a:gd name="connsiteY0" fmla="*/ 210030 h 1864708"/>
                  <a:gd name="connsiteX1" fmla="*/ 1168770 w 1177366"/>
                  <a:gd name="connsiteY1" fmla="*/ 714167 h 1864708"/>
                  <a:gd name="connsiteX2" fmla="*/ 1120094 w 1177366"/>
                  <a:gd name="connsiteY2" fmla="*/ 1854278 h 1864708"/>
                  <a:gd name="connsiteX3" fmla="*/ 107781 w 1177366"/>
                  <a:gd name="connsiteY3" fmla="*/ 1864708 h 1864708"/>
                  <a:gd name="connsiteX4" fmla="*/ 0 w 1177366"/>
                  <a:gd name="connsiteY4" fmla="*/ 210030 h 1864708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706354 w 1177366"/>
                  <a:gd name="connsiteY2" fmla="*/ 1906430 h 1906430"/>
                  <a:gd name="connsiteX3" fmla="*/ 107781 w 1177366"/>
                  <a:gd name="connsiteY3" fmla="*/ 1864708 h 1906430"/>
                  <a:gd name="connsiteX4" fmla="*/ 0 w 1177366"/>
                  <a:gd name="connsiteY4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54078 w 1177366"/>
                  <a:gd name="connsiteY2" fmla="*/ 1714038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47124 w 1177366"/>
                  <a:gd name="connsiteY2" fmla="*/ 1724468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26263 w 1177366"/>
                  <a:gd name="connsiteY2" fmla="*/ 1780097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26263 w 1177366"/>
                  <a:gd name="connsiteY2" fmla="*/ 1780097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26263 w 1177366"/>
                  <a:gd name="connsiteY2" fmla="*/ 1780097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26263 w 1177366"/>
                  <a:gd name="connsiteY2" fmla="*/ 1780097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0 w 1177366"/>
                  <a:gd name="connsiteY0" fmla="*/ 210030 h 1906430"/>
                  <a:gd name="connsiteX1" fmla="*/ 1168770 w 1177366"/>
                  <a:gd name="connsiteY1" fmla="*/ 714167 h 1906430"/>
                  <a:gd name="connsiteX2" fmla="*/ 926263 w 1177366"/>
                  <a:gd name="connsiteY2" fmla="*/ 1780097 h 1906430"/>
                  <a:gd name="connsiteX3" fmla="*/ 706354 w 1177366"/>
                  <a:gd name="connsiteY3" fmla="*/ 1906430 h 1906430"/>
                  <a:gd name="connsiteX4" fmla="*/ 107781 w 1177366"/>
                  <a:gd name="connsiteY4" fmla="*/ 1864708 h 1906430"/>
                  <a:gd name="connsiteX5" fmla="*/ 0 w 1177366"/>
                  <a:gd name="connsiteY5" fmla="*/ 210030 h 1906430"/>
                  <a:gd name="connsiteX0" fmla="*/ 268281 w 1445647"/>
                  <a:gd name="connsiteY0" fmla="*/ 210030 h 1906430"/>
                  <a:gd name="connsiteX1" fmla="*/ 1437051 w 1445647"/>
                  <a:gd name="connsiteY1" fmla="*/ 714167 h 1906430"/>
                  <a:gd name="connsiteX2" fmla="*/ 1194544 w 1445647"/>
                  <a:gd name="connsiteY2" fmla="*/ 1780097 h 1906430"/>
                  <a:gd name="connsiteX3" fmla="*/ 974635 w 1445647"/>
                  <a:gd name="connsiteY3" fmla="*/ 1906430 h 1906430"/>
                  <a:gd name="connsiteX4" fmla="*/ 376062 w 1445647"/>
                  <a:gd name="connsiteY4" fmla="*/ 1864708 h 1906430"/>
                  <a:gd name="connsiteX5" fmla="*/ 2000 w 1445647"/>
                  <a:gd name="connsiteY5" fmla="*/ 1432416 h 1906430"/>
                  <a:gd name="connsiteX6" fmla="*/ 268281 w 1445647"/>
                  <a:gd name="connsiteY6" fmla="*/ 210030 h 1906430"/>
                  <a:gd name="connsiteX0" fmla="*/ 266281 w 1443647"/>
                  <a:gd name="connsiteY0" fmla="*/ 210030 h 1906430"/>
                  <a:gd name="connsiteX1" fmla="*/ 1435051 w 1443647"/>
                  <a:gd name="connsiteY1" fmla="*/ 714167 h 1906430"/>
                  <a:gd name="connsiteX2" fmla="*/ 1192544 w 1443647"/>
                  <a:gd name="connsiteY2" fmla="*/ 1780097 h 1906430"/>
                  <a:gd name="connsiteX3" fmla="*/ 972635 w 1443647"/>
                  <a:gd name="connsiteY3" fmla="*/ 1906430 h 1906430"/>
                  <a:gd name="connsiteX4" fmla="*/ 374062 w 1443647"/>
                  <a:gd name="connsiteY4" fmla="*/ 1864708 h 1906430"/>
                  <a:gd name="connsiteX5" fmla="*/ 0 w 1443647"/>
                  <a:gd name="connsiteY5" fmla="*/ 1432416 h 1906430"/>
                  <a:gd name="connsiteX6" fmla="*/ 266281 w 1443647"/>
                  <a:gd name="connsiteY6" fmla="*/ 210030 h 1906430"/>
                  <a:gd name="connsiteX0" fmla="*/ 266281 w 1443647"/>
                  <a:gd name="connsiteY0" fmla="*/ 210030 h 1906430"/>
                  <a:gd name="connsiteX1" fmla="*/ 1435051 w 1443647"/>
                  <a:gd name="connsiteY1" fmla="*/ 714167 h 1906430"/>
                  <a:gd name="connsiteX2" fmla="*/ 1192544 w 1443647"/>
                  <a:gd name="connsiteY2" fmla="*/ 1780097 h 1906430"/>
                  <a:gd name="connsiteX3" fmla="*/ 972635 w 1443647"/>
                  <a:gd name="connsiteY3" fmla="*/ 1906430 h 1906430"/>
                  <a:gd name="connsiteX4" fmla="*/ 374062 w 1443647"/>
                  <a:gd name="connsiteY4" fmla="*/ 1864708 h 1906430"/>
                  <a:gd name="connsiteX5" fmla="*/ 0 w 1443647"/>
                  <a:gd name="connsiteY5" fmla="*/ 1432416 h 1906430"/>
                  <a:gd name="connsiteX6" fmla="*/ 266281 w 1443647"/>
                  <a:gd name="connsiteY6" fmla="*/ 210030 h 1906430"/>
                  <a:gd name="connsiteX0" fmla="*/ 266281 w 1443647"/>
                  <a:gd name="connsiteY0" fmla="*/ 210030 h 1906430"/>
                  <a:gd name="connsiteX1" fmla="*/ 1435051 w 1443647"/>
                  <a:gd name="connsiteY1" fmla="*/ 714167 h 1906430"/>
                  <a:gd name="connsiteX2" fmla="*/ 1192544 w 1443647"/>
                  <a:gd name="connsiteY2" fmla="*/ 1780097 h 1906430"/>
                  <a:gd name="connsiteX3" fmla="*/ 972635 w 1443647"/>
                  <a:gd name="connsiteY3" fmla="*/ 1906430 h 1906430"/>
                  <a:gd name="connsiteX4" fmla="*/ 374062 w 1443647"/>
                  <a:gd name="connsiteY4" fmla="*/ 1864708 h 1906430"/>
                  <a:gd name="connsiteX5" fmla="*/ 0 w 1443647"/>
                  <a:gd name="connsiteY5" fmla="*/ 1432416 h 1906430"/>
                  <a:gd name="connsiteX6" fmla="*/ 266281 w 1443647"/>
                  <a:gd name="connsiteY6" fmla="*/ 210030 h 1906430"/>
                  <a:gd name="connsiteX0" fmla="*/ 266303 w 1443669"/>
                  <a:gd name="connsiteY0" fmla="*/ 210030 h 1906430"/>
                  <a:gd name="connsiteX1" fmla="*/ 1435073 w 1443669"/>
                  <a:gd name="connsiteY1" fmla="*/ 714167 h 1906430"/>
                  <a:gd name="connsiteX2" fmla="*/ 1192566 w 1443669"/>
                  <a:gd name="connsiteY2" fmla="*/ 1780097 h 1906430"/>
                  <a:gd name="connsiteX3" fmla="*/ 972657 w 1443669"/>
                  <a:gd name="connsiteY3" fmla="*/ 1906430 h 1906430"/>
                  <a:gd name="connsiteX4" fmla="*/ 374084 w 1443669"/>
                  <a:gd name="connsiteY4" fmla="*/ 1864708 h 1906430"/>
                  <a:gd name="connsiteX5" fmla="*/ 22 w 1443669"/>
                  <a:gd name="connsiteY5" fmla="*/ 1432416 h 1906430"/>
                  <a:gd name="connsiteX6" fmla="*/ 266303 w 1443669"/>
                  <a:gd name="connsiteY6" fmla="*/ 210030 h 190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3669" h="1906430">
                    <a:moveTo>
                      <a:pt x="266303" y="210030"/>
                    </a:moveTo>
                    <a:cubicBezTo>
                      <a:pt x="419469" y="-217617"/>
                      <a:pt x="1553097" y="36191"/>
                      <a:pt x="1435073" y="714167"/>
                    </a:cubicBezTo>
                    <a:cubicBezTo>
                      <a:pt x="1390164" y="1017324"/>
                      <a:pt x="1289627" y="1480416"/>
                      <a:pt x="1192566" y="1780097"/>
                    </a:cubicBezTo>
                    <a:cubicBezTo>
                      <a:pt x="1133170" y="1850023"/>
                      <a:pt x="1070298" y="1874749"/>
                      <a:pt x="972657" y="1906430"/>
                    </a:cubicBezTo>
                    <a:lnTo>
                      <a:pt x="374084" y="1864708"/>
                    </a:lnTo>
                    <a:cubicBezTo>
                      <a:pt x="271084" y="1780491"/>
                      <a:pt x="-2875" y="1725580"/>
                      <a:pt x="22" y="1432416"/>
                    </a:cubicBezTo>
                    <a:cubicBezTo>
                      <a:pt x="37687" y="1174020"/>
                      <a:pt x="211399" y="397536"/>
                      <a:pt x="266303" y="21003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30000">
                    <a:schemeClr val="bg1"/>
                  </a:gs>
                  <a:gs pos="51000">
                    <a:schemeClr val="bg1">
                      <a:lumMod val="65000"/>
                    </a:schemeClr>
                  </a:gs>
                  <a:gs pos="75000">
                    <a:schemeClr val="bg1"/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6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21504"/>
              <p:cNvSpPr/>
              <p:nvPr/>
            </p:nvSpPr>
            <p:spPr>
              <a:xfrm>
                <a:off x="6526424" y="440073"/>
                <a:ext cx="189318" cy="185707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318" h="185707">
                    <a:moveTo>
                      <a:pt x="88831" y="27368"/>
                    </a:moveTo>
                    <a:cubicBezTo>
                      <a:pt x="117564" y="-413"/>
                      <a:pt x="153441" y="-2000"/>
                      <a:pt x="189318" y="1175"/>
                    </a:cubicBezTo>
                    <a:cubicBezTo>
                      <a:pt x="123437" y="37449"/>
                      <a:pt x="95656" y="111822"/>
                      <a:pt x="48825" y="167146"/>
                    </a:cubicBezTo>
                    <a:cubicBezTo>
                      <a:pt x="20885" y="195722"/>
                      <a:pt x="-4672" y="190958"/>
                      <a:pt x="725" y="155239"/>
                    </a:cubicBezTo>
                    <a:lnTo>
                      <a:pt x="88831" y="2736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21504"/>
              <p:cNvSpPr/>
              <p:nvPr/>
            </p:nvSpPr>
            <p:spPr>
              <a:xfrm>
                <a:off x="6633496" y="423294"/>
                <a:ext cx="220380" cy="194713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  <a:gd name="connsiteX0" fmla="*/ 105245 w 205732"/>
                  <a:gd name="connsiteY0" fmla="*/ 27368 h 185707"/>
                  <a:gd name="connsiteX1" fmla="*/ 205732 w 205732"/>
                  <a:gd name="connsiteY1" fmla="*/ 1175 h 185707"/>
                  <a:gd name="connsiteX2" fmla="*/ 65239 w 205732"/>
                  <a:gd name="connsiteY2" fmla="*/ 167146 h 185707"/>
                  <a:gd name="connsiteX3" fmla="*/ 470 w 205732"/>
                  <a:gd name="connsiteY3" fmla="*/ 155239 h 185707"/>
                  <a:gd name="connsiteX4" fmla="*/ 105245 w 205732"/>
                  <a:gd name="connsiteY4" fmla="*/ 27368 h 185707"/>
                  <a:gd name="connsiteX0" fmla="*/ 105364 w 205851"/>
                  <a:gd name="connsiteY0" fmla="*/ 27368 h 187159"/>
                  <a:gd name="connsiteX1" fmla="*/ 205851 w 205851"/>
                  <a:gd name="connsiteY1" fmla="*/ 1175 h 187159"/>
                  <a:gd name="connsiteX2" fmla="*/ 55833 w 205851"/>
                  <a:gd name="connsiteY2" fmla="*/ 169527 h 187159"/>
                  <a:gd name="connsiteX3" fmla="*/ 589 w 205851"/>
                  <a:gd name="connsiteY3" fmla="*/ 155239 h 187159"/>
                  <a:gd name="connsiteX4" fmla="*/ 105364 w 205851"/>
                  <a:gd name="connsiteY4" fmla="*/ 27368 h 187159"/>
                  <a:gd name="connsiteX0" fmla="*/ 105364 w 205851"/>
                  <a:gd name="connsiteY0" fmla="*/ 27368 h 190140"/>
                  <a:gd name="connsiteX1" fmla="*/ 205851 w 205851"/>
                  <a:gd name="connsiteY1" fmla="*/ 1175 h 190140"/>
                  <a:gd name="connsiteX2" fmla="*/ 55833 w 205851"/>
                  <a:gd name="connsiteY2" fmla="*/ 169527 h 190140"/>
                  <a:gd name="connsiteX3" fmla="*/ 589 w 205851"/>
                  <a:gd name="connsiteY3" fmla="*/ 162383 h 190140"/>
                  <a:gd name="connsiteX4" fmla="*/ 105364 w 205851"/>
                  <a:gd name="connsiteY4" fmla="*/ 27368 h 190140"/>
                  <a:gd name="connsiteX0" fmla="*/ 107879 w 208366"/>
                  <a:gd name="connsiteY0" fmla="*/ 27368 h 191859"/>
                  <a:gd name="connsiteX1" fmla="*/ 208366 w 208366"/>
                  <a:gd name="connsiteY1" fmla="*/ 1175 h 191859"/>
                  <a:gd name="connsiteX2" fmla="*/ 58348 w 208366"/>
                  <a:gd name="connsiteY2" fmla="*/ 169527 h 191859"/>
                  <a:gd name="connsiteX3" fmla="*/ 3104 w 208366"/>
                  <a:gd name="connsiteY3" fmla="*/ 162383 h 191859"/>
                  <a:gd name="connsiteX4" fmla="*/ 107879 w 208366"/>
                  <a:gd name="connsiteY4" fmla="*/ 27368 h 191859"/>
                  <a:gd name="connsiteX0" fmla="*/ 107525 w 208012"/>
                  <a:gd name="connsiteY0" fmla="*/ 27368 h 191859"/>
                  <a:gd name="connsiteX1" fmla="*/ 208012 w 208012"/>
                  <a:gd name="connsiteY1" fmla="*/ 1175 h 191859"/>
                  <a:gd name="connsiteX2" fmla="*/ 65138 w 208012"/>
                  <a:gd name="connsiteY2" fmla="*/ 169527 h 191859"/>
                  <a:gd name="connsiteX3" fmla="*/ 2750 w 208012"/>
                  <a:gd name="connsiteY3" fmla="*/ 162383 h 191859"/>
                  <a:gd name="connsiteX4" fmla="*/ 107525 w 208012"/>
                  <a:gd name="connsiteY4" fmla="*/ 27368 h 191859"/>
                  <a:gd name="connsiteX0" fmla="*/ 107739 w 208226"/>
                  <a:gd name="connsiteY0" fmla="*/ 27368 h 202455"/>
                  <a:gd name="connsiteX1" fmla="*/ 208226 w 208226"/>
                  <a:gd name="connsiteY1" fmla="*/ 1175 h 202455"/>
                  <a:gd name="connsiteX2" fmla="*/ 65352 w 208226"/>
                  <a:gd name="connsiteY2" fmla="*/ 169527 h 202455"/>
                  <a:gd name="connsiteX3" fmla="*/ 2964 w 208226"/>
                  <a:gd name="connsiteY3" fmla="*/ 162383 h 202455"/>
                  <a:gd name="connsiteX4" fmla="*/ 107739 w 208226"/>
                  <a:gd name="connsiteY4" fmla="*/ 27368 h 202455"/>
                  <a:gd name="connsiteX0" fmla="*/ 88689 w 208226"/>
                  <a:gd name="connsiteY0" fmla="*/ 40883 h 201682"/>
                  <a:gd name="connsiteX1" fmla="*/ 208226 w 208226"/>
                  <a:gd name="connsiteY1" fmla="*/ 402 h 201682"/>
                  <a:gd name="connsiteX2" fmla="*/ 65352 w 208226"/>
                  <a:gd name="connsiteY2" fmla="*/ 168754 h 201682"/>
                  <a:gd name="connsiteX3" fmla="*/ 2964 w 208226"/>
                  <a:gd name="connsiteY3" fmla="*/ 161610 h 201682"/>
                  <a:gd name="connsiteX4" fmla="*/ 88689 w 208226"/>
                  <a:gd name="connsiteY4" fmla="*/ 40883 h 201682"/>
                  <a:gd name="connsiteX0" fmla="*/ 88689 w 220133"/>
                  <a:gd name="connsiteY0" fmla="*/ 16461 h 177260"/>
                  <a:gd name="connsiteX1" fmla="*/ 220133 w 220133"/>
                  <a:gd name="connsiteY1" fmla="*/ 6936 h 177260"/>
                  <a:gd name="connsiteX2" fmla="*/ 65352 w 220133"/>
                  <a:gd name="connsiteY2" fmla="*/ 144332 h 177260"/>
                  <a:gd name="connsiteX3" fmla="*/ 2964 w 220133"/>
                  <a:gd name="connsiteY3" fmla="*/ 137188 h 177260"/>
                  <a:gd name="connsiteX4" fmla="*/ 88689 w 220133"/>
                  <a:gd name="connsiteY4" fmla="*/ 16461 h 177260"/>
                  <a:gd name="connsiteX0" fmla="*/ 88689 w 220133"/>
                  <a:gd name="connsiteY0" fmla="*/ 21743 h 182542"/>
                  <a:gd name="connsiteX1" fmla="*/ 220133 w 220133"/>
                  <a:gd name="connsiteY1" fmla="*/ 2693 h 182542"/>
                  <a:gd name="connsiteX2" fmla="*/ 65352 w 220133"/>
                  <a:gd name="connsiteY2" fmla="*/ 149614 h 182542"/>
                  <a:gd name="connsiteX3" fmla="*/ 2964 w 220133"/>
                  <a:gd name="connsiteY3" fmla="*/ 142470 h 182542"/>
                  <a:gd name="connsiteX4" fmla="*/ 88689 w 220133"/>
                  <a:gd name="connsiteY4" fmla="*/ 21743 h 182542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654 h 189453"/>
                  <a:gd name="connsiteX1" fmla="*/ 220133 w 220133"/>
                  <a:gd name="connsiteY1" fmla="*/ 9604 h 189453"/>
                  <a:gd name="connsiteX2" fmla="*/ 65352 w 220133"/>
                  <a:gd name="connsiteY2" fmla="*/ 156525 h 189453"/>
                  <a:gd name="connsiteX3" fmla="*/ 2964 w 220133"/>
                  <a:gd name="connsiteY3" fmla="*/ 149381 h 189453"/>
                  <a:gd name="connsiteX4" fmla="*/ 79164 w 220133"/>
                  <a:gd name="connsiteY4" fmla="*/ 28654 h 189453"/>
                  <a:gd name="connsiteX0" fmla="*/ 79411 w 220380"/>
                  <a:gd name="connsiteY0" fmla="*/ 28654 h 192471"/>
                  <a:gd name="connsiteX1" fmla="*/ 220380 w 220380"/>
                  <a:gd name="connsiteY1" fmla="*/ 9604 h 192471"/>
                  <a:gd name="connsiteX2" fmla="*/ 65599 w 220380"/>
                  <a:gd name="connsiteY2" fmla="*/ 156525 h 192471"/>
                  <a:gd name="connsiteX3" fmla="*/ 3211 w 220380"/>
                  <a:gd name="connsiteY3" fmla="*/ 149381 h 192471"/>
                  <a:gd name="connsiteX4" fmla="*/ 79411 w 220380"/>
                  <a:gd name="connsiteY4" fmla="*/ 28654 h 192471"/>
                  <a:gd name="connsiteX0" fmla="*/ 79411 w 220380"/>
                  <a:gd name="connsiteY0" fmla="*/ 28654 h 194713"/>
                  <a:gd name="connsiteX1" fmla="*/ 220380 w 220380"/>
                  <a:gd name="connsiteY1" fmla="*/ 9604 h 194713"/>
                  <a:gd name="connsiteX2" fmla="*/ 65599 w 220380"/>
                  <a:gd name="connsiteY2" fmla="*/ 156525 h 194713"/>
                  <a:gd name="connsiteX3" fmla="*/ 3211 w 220380"/>
                  <a:gd name="connsiteY3" fmla="*/ 149381 h 194713"/>
                  <a:gd name="connsiteX4" fmla="*/ 79411 w 220380"/>
                  <a:gd name="connsiteY4" fmla="*/ 28654 h 1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380" h="194713">
                    <a:moveTo>
                      <a:pt x="79411" y="28654"/>
                    </a:moveTo>
                    <a:cubicBezTo>
                      <a:pt x="115288" y="-1508"/>
                      <a:pt x="184503" y="-7859"/>
                      <a:pt x="220380" y="9604"/>
                    </a:cubicBezTo>
                    <a:cubicBezTo>
                      <a:pt x="137830" y="33971"/>
                      <a:pt x="105287" y="82151"/>
                      <a:pt x="65599" y="156525"/>
                    </a:cubicBezTo>
                    <a:cubicBezTo>
                      <a:pt x="28135" y="218438"/>
                      <a:pt x="-11711" y="197007"/>
                      <a:pt x="3211" y="149381"/>
                    </a:cubicBezTo>
                    <a:cubicBezTo>
                      <a:pt x="19086" y="104376"/>
                      <a:pt x="42105" y="71277"/>
                      <a:pt x="79411" y="2865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Rectangle 21504"/>
              <p:cNvSpPr/>
              <p:nvPr/>
            </p:nvSpPr>
            <p:spPr>
              <a:xfrm rot="21480000">
                <a:off x="6747554" y="427497"/>
                <a:ext cx="229816" cy="198120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  <a:gd name="connsiteX0" fmla="*/ 105245 w 205732"/>
                  <a:gd name="connsiteY0" fmla="*/ 27368 h 185707"/>
                  <a:gd name="connsiteX1" fmla="*/ 205732 w 205732"/>
                  <a:gd name="connsiteY1" fmla="*/ 1175 h 185707"/>
                  <a:gd name="connsiteX2" fmla="*/ 65239 w 205732"/>
                  <a:gd name="connsiteY2" fmla="*/ 167146 h 185707"/>
                  <a:gd name="connsiteX3" fmla="*/ 470 w 205732"/>
                  <a:gd name="connsiteY3" fmla="*/ 155239 h 185707"/>
                  <a:gd name="connsiteX4" fmla="*/ 105245 w 205732"/>
                  <a:gd name="connsiteY4" fmla="*/ 27368 h 185707"/>
                  <a:gd name="connsiteX0" fmla="*/ 105364 w 205851"/>
                  <a:gd name="connsiteY0" fmla="*/ 27368 h 187159"/>
                  <a:gd name="connsiteX1" fmla="*/ 205851 w 205851"/>
                  <a:gd name="connsiteY1" fmla="*/ 1175 h 187159"/>
                  <a:gd name="connsiteX2" fmla="*/ 55833 w 205851"/>
                  <a:gd name="connsiteY2" fmla="*/ 169527 h 187159"/>
                  <a:gd name="connsiteX3" fmla="*/ 589 w 205851"/>
                  <a:gd name="connsiteY3" fmla="*/ 155239 h 187159"/>
                  <a:gd name="connsiteX4" fmla="*/ 105364 w 205851"/>
                  <a:gd name="connsiteY4" fmla="*/ 27368 h 187159"/>
                  <a:gd name="connsiteX0" fmla="*/ 105364 w 205851"/>
                  <a:gd name="connsiteY0" fmla="*/ 27368 h 190140"/>
                  <a:gd name="connsiteX1" fmla="*/ 205851 w 205851"/>
                  <a:gd name="connsiteY1" fmla="*/ 1175 h 190140"/>
                  <a:gd name="connsiteX2" fmla="*/ 55833 w 205851"/>
                  <a:gd name="connsiteY2" fmla="*/ 169527 h 190140"/>
                  <a:gd name="connsiteX3" fmla="*/ 589 w 205851"/>
                  <a:gd name="connsiteY3" fmla="*/ 162383 h 190140"/>
                  <a:gd name="connsiteX4" fmla="*/ 105364 w 205851"/>
                  <a:gd name="connsiteY4" fmla="*/ 27368 h 190140"/>
                  <a:gd name="connsiteX0" fmla="*/ 107879 w 208366"/>
                  <a:gd name="connsiteY0" fmla="*/ 27368 h 191859"/>
                  <a:gd name="connsiteX1" fmla="*/ 208366 w 208366"/>
                  <a:gd name="connsiteY1" fmla="*/ 1175 h 191859"/>
                  <a:gd name="connsiteX2" fmla="*/ 58348 w 208366"/>
                  <a:gd name="connsiteY2" fmla="*/ 169527 h 191859"/>
                  <a:gd name="connsiteX3" fmla="*/ 3104 w 208366"/>
                  <a:gd name="connsiteY3" fmla="*/ 162383 h 191859"/>
                  <a:gd name="connsiteX4" fmla="*/ 107879 w 208366"/>
                  <a:gd name="connsiteY4" fmla="*/ 27368 h 191859"/>
                  <a:gd name="connsiteX0" fmla="*/ 107525 w 208012"/>
                  <a:gd name="connsiteY0" fmla="*/ 27368 h 191859"/>
                  <a:gd name="connsiteX1" fmla="*/ 208012 w 208012"/>
                  <a:gd name="connsiteY1" fmla="*/ 1175 h 191859"/>
                  <a:gd name="connsiteX2" fmla="*/ 65138 w 208012"/>
                  <a:gd name="connsiteY2" fmla="*/ 169527 h 191859"/>
                  <a:gd name="connsiteX3" fmla="*/ 2750 w 208012"/>
                  <a:gd name="connsiteY3" fmla="*/ 162383 h 191859"/>
                  <a:gd name="connsiteX4" fmla="*/ 107525 w 208012"/>
                  <a:gd name="connsiteY4" fmla="*/ 27368 h 191859"/>
                  <a:gd name="connsiteX0" fmla="*/ 107739 w 208226"/>
                  <a:gd name="connsiteY0" fmla="*/ 27368 h 202455"/>
                  <a:gd name="connsiteX1" fmla="*/ 208226 w 208226"/>
                  <a:gd name="connsiteY1" fmla="*/ 1175 h 202455"/>
                  <a:gd name="connsiteX2" fmla="*/ 65352 w 208226"/>
                  <a:gd name="connsiteY2" fmla="*/ 169527 h 202455"/>
                  <a:gd name="connsiteX3" fmla="*/ 2964 w 208226"/>
                  <a:gd name="connsiteY3" fmla="*/ 162383 h 202455"/>
                  <a:gd name="connsiteX4" fmla="*/ 107739 w 208226"/>
                  <a:gd name="connsiteY4" fmla="*/ 27368 h 202455"/>
                  <a:gd name="connsiteX0" fmla="*/ 88689 w 208226"/>
                  <a:gd name="connsiteY0" fmla="*/ 40883 h 201682"/>
                  <a:gd name="connsiteX1" fmla="*/ 208226 w 208226"/>
                  <a:gd name="connsiteY1" fmla="*/ 402 h 201682"/>
                  <a:gd name="connsiteX2" fmla="*/ 65352 w 208226"/>
                  <a:gd name="connsiteY2" fmla="*/ 168754 h 201682"/>
                  <a:gd name="connsiteX3" fmla="*/ 2964 w 208226"/>
                  <a:gd name="connsiteY3" fmla="*/ 161610 h 201682"/>
                  <a:gd name="connsiteX4" fmla="*/ 88689 w 208226"/>
                  <a:gd name="connsiteY4" fmla="*/ 40883 h 201682"/>
                  <a:gd name="connsiteX0" fmla="*/ 88689 w 220133"/>
                  <a:gd name="connsiteY0" fmla="*/ 16461 h 177260"/>
                  <a:gd name="connsiteX1" fmla="*/ 220133 w 220133"/>
                  <a:gd name="connsiteY1" fmla="*/ 6936 h 177260"/>
                  <a:gd name="connsiteX2" fmla="*/ 65352 w 220133"/>
                  <a:gd name="connsiteY2" fmla="*/ 144332 h 177260"/>
                  <a:gd name="connsiteX3" fmla="*/ 2964 w 220133"/>
                  <a:gd name="connsiteY3" fmla="*/ 137188 h 177260"/>
                  <a:gd name="connsiteX4" fmla="*/ 88689 w 220133"/>
                  <a:gd name="connsiteY4" fmla="*/ 16461 h 177260"/>
                  <a:gd name="connsiteX0" fmla="*/ 88689 w 220133"/>
                  <a:gd name="connsiteY0" fmla="*/ 21743 h 182542"/>
                  <a:gd name="connsiteX1" fmla="*/ 220133 w 220133"/>
                  <a:gd name="connsiteY1" fmla="*/ 2693 h 182542"/>
                  <a:gd name="connsiteX2" fmla="*/ 65352 w 220133"/>
                  <a:gd name="connsiteY2" fmla="*/ 149614 h 182542"/>
                  <a:gd name="connsiteX3" fmla="*/ 2964 w 220133"/>
                  <a:gd name="connsiteY3" fmla="*/ 142470 h 182542"/>
                  <a:gd name="connsiteX4" fmla="*/ 88689 w 220133"/>
                  <a:gd name="connsiteY4" fmla="*/ 21743 h 182542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654 h 189453"/>
                  <a:gd name="connsiteX1" fmla="*/ 220133 w 220133"/>
                  <a:gd name="connsiteY1" fmla="*/ 9604 h 189453"/>
                  <a:gd name="connsiteX2" fmla="*/ 65352 w 220133"/>
                  <a:gd name="connsiteY2" fmla="*/ 156525 h 189453"/>
                  <a:gd name="connsiteX3" fmla="*/ 2964 w 220133"/>
                  <a:gd name="connsiteY3" fmla="*/ 149381 h 189453"/>
                  <a:gd name="connsiteX4" fmla="*/ 79164 w 220133"/>
                  <a:gd name="connsiteY4" fmla="*/ 28654 h 189453"/>
                  <a:gd name="connsiteX0" fmla="*/ 79411 w 220380"/>
                  <a:gd name="connsiteY0" fmla="*/ 28654 h 192471"/>
                  <a:gd name="connsiteX1" fmla="*/ 220380 w 220380"/>
                  <a:gd name="connsiteY1" fmla="*/ 9604 h 192471"/>
                  <a:gd name="connsiteX2" fmla="*/ 65599 w 220380"/>
                  <a:gd name="connsiteY2" fmla="*/ 156525 h 192471"/>
                  <a:gd name="connsiteX3" fmla="*/ 3211 w 220380"/>
                  <a:gd name="connsiteY3" fmla="*/ 149381 h 192471"/>
                  <a:gd name="connsiteX4" fmla="*/ 79411 w 220380"/>
                  <a:gd name="connsiteY4" fmla="*/ 28654 h 192471"/>
                  <a:gd name="connsiteX0" fmla="*/ 79411 w 220380"/>
                  <a:gd name="connsiteY0" fmla="*/ 28654 h 194713"/>
                  <a:gd name="connsiteX1" fmla="*/ 220380 w 220380"/>
                  <a:gd name="connsiteY1" fmla="*/ 9604 h 194713"/>
                  <a:gd name="connsiteX2" fmla="*/ 65599 w 220380"/>
                  <a:gd name="connsiteY2" fmla="*/ 156525 h 194713"/>
                  <a:gd name="connsiteX3" fmla="*/ 3211 w 220380"/>
                  <a:gd name="connsiteY3" fmla="*/ 149381 h 194713"/>
                  <a:gd name="connsiteX4" fmla="*/ 79411 w 220380"/>
                  <a:gd name="connsiteY4" fmla="*/ 28654 h 194713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32061 h 198120"/>
                  <a:gd name="connsiteX1" fmla="*/ 229816 w 229816"/>
                  <a:gd name="connsiteY1" fmla="*/ 15723 h 198120"/>
                  <a:gd name="connsiteX2" fmla="*/ 65599 w 229816"/>
                  <a:gd name="connsiteY2" fmla="*/ 159932 h 198120"/>
                  <a:gd name="connsiteX3" fmla="*/ 3211 w 229816"/>
                  <a:gd name="connsiteY3" fmla="*/ 152788 h 198120"/>
                  <a:gd name="connsiteX4" fmla="*/ 79411 w 229816"/>
                  <a:gd name="connsiteY4" fmla="*/ 32061 h 19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816" h="198120">
                    <a:moveTo>
                      <a:pt x="79411" y="32061"/>
                    </a:moveTo>
                    <a:cubicBezTo>
                      <a:pt x="115288" y="1899"/>
                      <a:pt x="191975" y="-13722"/>
                      <a:pt x="229816" y="15723"/>
                    </a:cubicBezTo>
                    <a:cubicBezTo>
                      <a:pt x="135285" y="42055"/>
                      <a:pt x="105287" y="85558"/>
                      <a:pt x="65599" y="159932"/>
                    </a:cubicBezTo>
                    <a:cubicBezTo>
                      <a:pt x="28135" y="221845"/>
                      <a:pt x="-11711" y="200414"/>
                      <a:pt x="3211" y="152788"/>
                    </a:cubicBezTo>
                    <a:cubicBezTo>
                      <a:pt x="19086" y="107783"/>
                      <a:pt x="42105" y="74684"/>
                      <a:pt x="79411" y="3206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Rectangle 21504"/>
              <p:cNvSpPr/>
              <p:nvPr/>
            </p:nvSpPr>
            <p:spPr>
              <a:xfrm rot="21480000">
                <a:off x="6870011" y="449908"/>
                <a:ext cx="240055" cy="187373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  <a:gd name="connsiteX0" fmla="*/ 105245 w 205732"/>
                  <a:gd name="connsiteY0" fmla="*/ 27368 h 185707"/>
                  <a:gd name="connsiteX1" fmla="*/ 205732 w 205732"/>
                  <a:gd name="connsiteY1" fmla="*/ 1175 h 185707"/>
                  <a:gd name="connsiteX2" fmla="*/ 65239 w 205732"/>
                  <a:gd name="connsiteY2" fmla="*/ 167146 h 185707"/>
                  <a:gd name="connsiteX3" fmla="*/ 470 w 205732"/>
                  <a:gd name="connsiteY3" fmla="*/ 155239 h 185707"/>
                  <a:gd name="connsiteX4" fmla="*/ 105245 w 205732"/>
                  <a:gd name="connsiteY4" fmla="*/ 27368 h 185707"/>
                  <a:gd name="connsiteX0" fmla="*/ 105364 w 205851"/>
                  <a:gd name="connsiteY0" fmla="*/ 27368 h 187159"/>
                  <a:gd name="connsiteX1" fmla="*/ 205851 w 205851"/>
                  <a:gd name="connsiteY1" fmla="*/ 1175 h 187159"/>
                  <a:gd name="connsiteX2" fmla="*/ 55833 w 205851"/>
                  <a:gd name="connsiteY2" fmla="*/ 169527 h 187159"/>
                  <a:gd name="connsiteX3" fmla="*/ 589 w 205851"/>
                  <a:gd name="connsiteY3" fmla="*/ 155239 h 187159"/>
                  <a:gd name="connsiteX4" fmla="*/ 105364 w 205851"/>
                  <a:gd name="connsiteY4" fmla="*/ 27368 h 187159"/>
                  <a:gd name="connsiteX0" fmla="*/ 105364 w 205851"/>
                  <a:gd name="connsiteY0" fmla="*/ 27368 h 190140"/>
                  <a:gd name="connsiteX1" fmla="*/ 205851 w 205851"/>
                  <a:gd name="connsiteY1" fmla="*/ 1175 h 190140"/>
                  <a:gd name="connsiteX2" fmla="*/ 55833 w 205851"/>
                  <a:gd name="connsiteY2" fmla="*/ 169527 h 190140"/>
                  <a:gd name="connsiteX3" fmla="*/ 589 w 205851"/>
                  <a:gd name="connsiteY3" fmla="*/ 162383 h 190140"/>
                  <a:gd name="connsiteX4" fmla="*/ 105364 w 205851"/>
                  <a:gd name="connsiteY4" fmla="*/ 27368 h 190140"/>
                  <a:gd name="connsiteX0" fmla="*/ 107879 w 208366"/>
                  <a:gd name="connsiteY0" fmla="*/ 27368 h 191859"/>
                  <a:gd name="connsiteX1" fmla="*/ 208366 w 208366"/>
                  <a:gd name="connsiteY1" fmla="*/ 1175 h 191859"/>
                  <a:gd name="connsiteX2" fmla="*/ 58348 w 208366"/>
                  <a:gd name="connsiteY2" fmla="*/ 169527 h 191859"/>
                  <a:gd name="connsiteX3" fmla="*/ 3104 w 208366"/>
                  <a:gd name="connsiteY3" fmla="*/ 162383 h 191859"/>
                  <a:gd name="connsiteX4" fmla="*/ 107879 w 208366"/>
                  <a:gd name="connsiteY4" fmla="*/ 27368 h 191859"/>
                  <a:gd name="connsiteX0" fmla="*/ 107525 w 208012"/>
                  <a:gd name="connsiteY0" fmla="*/ 27368 h 191859"/>
                  <a:gd name="connsiteX1" fmla="*/ 208012 w 208012"/>
                  <a:gd name="connsiteY1" fmla="*/ 1175 h 191859"/>
                  <a:gd name="connsiteX2" fmla="*/ 65138 w 208012"/>
                  <a:gd name="connsiteY2" fmla="*/ 169527 h 191859"/>
                  <a:gd name="connsiteX3" fmla="*/ 2750 w 208012"/>
                  <a:gd name="connsiteY3" fmla="*/ 162383 h 191859"/>
                  <a:gd name="connsiteX4" fmla="*/ 107525 w 208012"/>
                  <a:gd name="connsiteY4" fmla="*/ 27368 h 191859"/>
                  <a:gd name="connsiteX0" fmla="*/ 107739 w 208226"/>
                  <a:gd name="connsiteY0" fmla="*/ 27368 h 202455"/>
                  <a:gd name="connsiteX1" fmla="*/ 208226 w 208226"/>
                  <a:gd name="connsiteY1" fmla="*/ 1175 h 202455"/>
                  <a:gd name="connsiteX2" fmla="*/ 65352 w 208226"/>
                  <a:gd name="connsiteY2" fmla="*/ 169527 h 202455"/>
                  <a:gd name="connsiteX3" fmla="*/ 2964 w 208226"/>
                  <a:gd name="connsiteY3" fmla="*/ 162383 h 202455"/>
                  <a:gd name="connsiteX4" fmla="*/ 107739 w 208226"/>
                  <a:gd name="connsiteY4" fmla="*/ 27368 h 202455"/>
                  <a:gd name="connsiteX0" fmla="*/ 88689 w 208226"/>
                  <a:gd name="connsiteY0" fmla="*/ 40883 h 201682"/>
                  <a:gd name="connsiteX1" fmla="*/ 208226 w 208226"/>
                  <a:gd name="connsiteY1" fmla="*/ 402 h 201682"/>
                  <a:gd name="connsiteX2" fmla="*/ 65352 w 208226"/>
                  <a:gd name="connsiteY2" fmla="*/ 168754 h 201682"/>
                  <a:gd name="connsiteX3" fmla="*/ 2964 w 208226"/>
                  <a:gd name="connsiteY3" fmla="*/ 161610 h 201682"/>
                  <a:gd name="connsiteX4" fmla="*/ 88689 w 208226"/>
                  <a:gd name="connsiteY4" fmla="*/ 40883 h 201682"/>
                  <a:gd name="connsiteX0" fmla="*/ 88689 w 220133"/>
                  <a:gd name="connsiteY0" fmla="*/ 16461 h 177260"/>
                  <a:gd name="connsiteX1" fmla="*/ 220133 w 220133"/>
                  <a:gd name="connsiteY1" fmla="*/ 6936 h 177260"/>
                  <a:gd name="connsiteX2" fmla="*/ 65352 w 220133"/>
                  <a:gd name="connsiteY2" fmla="*/ 144332 h 177260"/>
                  <a:gd name="connsiteX3" fmla="*/ 2964 w 220133"/>
                  <a:gd name="connsiteY3" fmla="*/ 137188 h 177260"/>
                  <a:gd name="connsiteX4" fmla="*/ 88689 w 220133"/>
                  <a:gd name="connsiteY4" fmla="*/ 16461 h 177260"/>
                  <a:gd name="connsiteX0" fmla="*/ 88689 w 220133"/>
                  <a:gd name="connsiteY0" fmla="*/ 21743 h 182542"/>
                  <a:gd name="connsiteX1" fmla="*/ 220133 w 220133"/>
                  <a:gd name="connsiteY1" fmla="*/ 2693 h 182542"/>
                  <a:gd name="connsiteX2" fmla="*/ 65352 w 220133"/>
                  <a:gd name="connsiteY2" fmla="*/ 149614 h 182542"/>
                  <a:gd name="connsiteX3" fmla="*/ 2964 w 220133"/>
                  <a:gd name="connsiteY3" fmla="*/ 142470 h 182542"/>
                  <a:gd name="connsiteX4" fmla="*/ 88689 w 220133"/>
                  <a:gd name="connsiteY4" fmla="*/ 21743 h 182542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654 h 189453"/>
                  <a:gd name="connsiteX1" fmla="*/ 220133 w 220133"/>
                  <a:gd name="connsiteY1" fmla="*/ 9604 h 189453"/>
                  <a:gd name="connsiteX2" fmla="*/ 65352 w 220133"/>
                  <a:gd name="connsiteY2" fmla="*/ 156525 h 189453"/>
                  <a:gd name="connsiteX3" fmla="*/ 2964 w 220133"/>
                  <a:gd name="connsiteY3" fmla="*/ 149381 h 189453"/>
                  <a:gd name="connsiteX4" fmla="*/ 79164 w 220133"/>
                  <a:gd name="connsiteY4" fmla="*/ 28654 h 189453"/>
                  <a:gd name="connsiteX0" fmla="*/ 79411 w 220380"/>
                  <a:gd name="connsiteY0" fmla="*/ 28654 h 192471"/>
                  <a:gd name="connsiteX1" fmla="*/ 220380 w 220380"/>
                  <a:gd name="connsiteY1" fmla="*/ 9604 h 192471"/>
                  <a:gd name="connsiteX2" fmla="*/ 65599 w 220380"/>
                  <a:gd name="connsiteY2" fmla="*/ 156525 h 192471"/>
                  <a:gd name="connsiteX3" fmla="*/ 3211 w 220380"/>
                  <a:gd name="connsiteY3" fmla="*/ 149381 h 192471"/>
                  <a:gd name="connsiteX4" fmla="*/ 79411 w 220380"/>
                  <a:gd name="connsiteY4" fmla="*/ 28654 h 192471"/>
                  <a:gd name="connsiteX0" fmla="*/ 79411 w 220380"/>
                  <a:gd name="connsiteY0" fmla="*/ 28654 h 194713"/>
                  <a:gd name="connsiteX1" fmla="*/ 220380 w 220380"/>
                  <a:gd name="connsiteY1" fmla="*/ 9604 h 194713"/>
                  <a:gd name="connsiteX2" fmla="*/ 65599 w 220380"/>
                  <a:gd name="connsiteY2" fmla="*/ 156525 h 194713"/>
                  <a:gd name="connsiteX3" fmla="*/ 3211 w 220380"/>
                  <a:gd name="connsiteY3" fmla="*/ 149381 h 194713"/>
                  <a:gd name="connsiteX4" fmla="*/ 79411 w 220380"/>
                  <a:gd name="connsiteY4" fmla="*/ 28654 h 194713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32061 h 198120"/>
                  <a:gd name="connsiteX1" fmla="*/ 229816 w 229816"/>
                  <a:gd name="connsiteY1" fmla="*/ 15723 h 198120"/>
                  <a:gd name="connsiteX2" fmla="*/ 65599 w 229816"/>
                  <a:gd name="connsiteY2" fmla="*/ 159932 h 198120"/>
                  <a:gd name="connsiteX3" fmla="*/ 3211 w 229816"/>
                  <a:gd name="connsiteY3" fmla="*/ 152788 h 198120"/>
                  <a:gd name="connsiteX4" fmla="*/ 79411 w 229816"/>
                  <a:gd name="connsiteY4" fmla="*/ 32061 h 198120"/>
                  <a:gd name="connsiteX0" fmla="*/ 79411 w 233744"/>
                  <a:gd name="connsiteY0" fmla="*/ 18937 h 184996"/>
                  <a:gd name="connsiteX1" fmla="*/ 233744 w 233744"/>
                  <a:gd name="connsiteY1" fmla="*/ 26562 h 184996"/>
                  <a:gd name="connsiteX2" fmla="*/ 65599 w 233744"/>
                  <a:gd name="connsiteY2" fmla="*/ 146808 h 184996"/>
                  <a:gd name="connsiteX3" fmla="*/ 3211 w 233744"/>
                  <a:gd name="connsiteY3" fmla="*/ 139664 h 184996"/>
                  <a:gd name="connsiteX4" fmla="*/ 79411 w 233744"/>
                  <a:gd name="connsiteY4" fmla="*/ 18937 h 184996"/>
                  <a:gd name="connsiteX0" fmla="*/ 72271 w 233744"/>
                  <a:gd name="connsiteY0" fmla="*/ 18836 h 185144"/>
                  <a:gd name="connsiteX1" fmla="*/ 233744 w 233744"/>
                  <a:gd name="connsiteY1" fmla="*/ 26710 h 185144"/>
                  <a:gd name="connsiteX2" fmla="*/ 65599 w 233744"/>
                  <a:gd name="connsiteY2" fmla="*/ 146956 h 185144"/>
                  <a:gd name="connsiteX3" fmla="*/ 3211 w 233744"/>
                  <a:gd name="connsiteY3" fmla="*/ 139812 h 185144"/>
                  <a:gd name="connsiteX4" fmla="*/ 72271 w 233744"/>
                  <a:gd name="connsiteY4" fmla="*/ 18836 h 185144"/>
                  <a:gd name="connsiteX0" fmla="*/ 78878 w 240351"/>
                  <a:gd name="connsiteY0" fmla="*/ 18836 h 183188"/>
                  <a:gd name="connsiteX1" fmla="*/ 240351 w 240351"/>
                  <a:gd name="connsiteY1" fmla="*/ 26710 h 183188"/>
                  <a:gd name="connsiteX2" fmla="*/ 72206 w 240351"/>
                  <a:gd name="connsiteY2" fmla="*/ 146956 h 183188"/>
                  <a:gd name="connsiteX3" fmla="*/ 2845 w 240351"/>
                  <a:gd name="connsiteY3" fmla="*/ 134802 h 183188"/>
                  <a:gd name="connsiteX4" fmla="*/ 78878 w 240351"/>
                  <a:gd name="connsiteY4" fmla="*/ 18836 h 183188"/>
                  <a:gd name="connsiteX0" fmla="*/ 78582 w 240055"/>
                  <a:gd name="connsiteY0" fmla="*/ 18836 h 184850"/>
                  <a:gd name="connsiteX1" fmla="*/ 240055 w 240055"/>
                  <a:gd name="connsiteY1" fmla="*/ 26710 h 184850"/>
                  <a:gd name="connsiteX2" fmla="*/ 78966 w 240055"/>
                  <a:gd name="connsiteY2" fmla="*/ 149585 h 184850"/>
                  <a:gd name="connsiteX3" fmla="*/ 2549 w 240055"/>
                  <a:gd name="connsiteY3" fmla="*/ 134802 h 184850"/>
                  <a:gd name="connsiteX4" fmla="*/ 78582 w 240055"/>
                  <a:gd name="connsiteY4" fmla="*/ 18836 h 184850"/>
                  <a:gd name="connsiteX0" fmla="*/ 78582 w 240055"/>
                  <a:gd name="connsiteY0" fmla="*/ 21359 h 187373"/>
                  <a:gd name="connsiteX1" fmla="*/ 240055 w 240055"/>
                  <a:gd name="connsiteY1" fmla="*/ 29233 h 187373"/>
                  <a:gd name="connsiteX2" fmla="*/ 78966 w 240055"/>
                  <a:gd name="connsiteY2" fmla="*/ 152108 h 187373"/>
                  <a:gd name="connsiteX3" fmla="*/ 2549 w 240055"/>
                  <a:gd name="connsiteY3" fmla="*/ 137325 h 187373"/>
                  <a:gd name="connsiteX4" fmla="*/ 78582 w 240055"/>
                  <a:gd name="connsiteY4" fmla="*/ 21359 h 187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055" h="187373">
                    <a:moveTo>
                      <a:pt x="78582" y="21359"/>
                    </a:moveTo>
                    <a:cubicBezTo>
                      <a:pt x="114459" y="-8803"/>
                      <a:pt x="190564" y="-7767"/>
                      <a:pt x="240055" y="29233"/>
                    </a:cubicBezTo>
                    <a:cubicBezTo>
                      <a:pt x="145524" y="55565"/>
                      <a:pt x="118654" y="77734"/>
                      <a:pt x="78966" y="152108"/>
                    </a:cubicBezTo>
                    <a:cubicBezTo>
                      <a:pt x="41502" y="214021"/>
                      <a:pt x="-12373" y="184951"/>
                      <a:pt x="2549" y="137325"/>
                    </a:cubicBezTo>
                    <a:cubicBezTo>
                      <a:pt x="18424" y="92320"/>
                      <a:pt x="41276" y="63982"/>
                      <a:pt x="78582" y="21359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ectangle 21504"/>
              <p:cNvSpPr/>
              <p:nvPr/>
            </p:nvSpPr>
            <p:spPr>
              <a:xfrm rot="21480000">
                <a:off x="7023066" y="486819"/>
                <a:ext cx="226671" cy="170156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  <a:gd name="connsiteX0" fmla="*/ 105245 w 205732"/>
                  <a:gd name="connsiteY0" fmla="*/ 27368 h 185707"/>
                  <a:gd name="connsiteX1" fmla="*/ 205732 w 205732"/>
                  <a:gd name="connsiteY1" fmla="*/ 1175 h 185707"/>
                  <a:gd name="connsiteX2" fmla="*/ 65239 w 205732"/>
                  <a:gd name="connsiteY2" fmla="*/ 167146 h 185707"/>
                  <a:gd name="connsiteX3" fmla="*/ 470 w 205732"/>
                  <a:gd name="connsiteY3" fmla="*/ 155239 h 185707"/>
                  <a:gd name="connsiteX4" fmla="*/ 105245 w 205732"/>
                  <a:gd name="connsiteY4" fmla="*/ 27368 h 185707"/>
                  <a:gd name="connsiteX0" fmla="*/ 105364 w 205851"/>
                  <a:gd name="connsiteY0" fmla="*/ 27368 h 187159"/>
                  <a:gd name="connsiteX1" fmla="*/ 205851 w 205851"/>
                  <a:gd name="connsiteY1" fmla="*/ 1175 h 187159"/>
                  <a:gd name="connsiteX2" fmla="*/ 55833 w 205851"/>
                  <a:gd name="connsiteY2" fmla="*/ 169527 h 187159"/>
                  <a:gd name="connsiteX3" fmla="*/ 589 w 205851"/>
                  <a:gd name="connsiteY3" fmla="*/ 155239 h 187159"/>
                  <a:gd name="connsiteX4" fmla="*/ 105364 w 205851"/>
                  <a:gd name="connsiteY4" fmla="*/ 27368 h 187159"/>
                  <a:gd name="connsiteX0" fmla="*/ 105364 w 205851"/>
                  <a:gd name="connsiteY0" fmla="*/ 27368 h 190140"/>
                  <a:gd name="connsiteX1" fmla="*/ 205851 w 205851"/>
                  <a:gd name="connsiteY1" fmla="*/ 1175 h 190140"/>
                  <a:gd name="connsiteX2" fmla="*/ 55833 w 205851"/>
                  <a:gd name="connsiteY2" fmla="*/ 169527 h 190140"/>
                  <a:gd name="connsiteX3" fmla="*/ 589 w 205851"/>
                  <a:gd name="connsiteY3" fmla="*/ 162383 h 190140"/>
                  <a:gd name="connsiteX4" fmla="*/ 105364 w 205851"/>
                  <a:gd name="connsiteY4" fmla="*/ 27368 h 190140"/>
                  <a:gd name="connsiteX0" fmla="*/ 107879 w 208366"/>
                  <a:gd name="connsiteY0" fmla="*/ 27368 h 191859"/>
                  <a:gd name="connsiteX1" fmla="*/ 208366 w 208366"/>
                  <a:gd name="connsiteY1" fmla="*/ 1175 h 191859"/>
                  <a:gd name="connsiteX2" fmla="*/ 58348 w 208366"/>
                  <a:gd name="connsiteY2" fmla="*/ 169527 h 191859"/>
                  <a:gd name="connsiteX3" fmla="*/ 3104 w 208366"/>
                  <a:gd name="connsiteY3" fmla="*/ 162383 h 191859"/>
                  <a:gd name="connsiteX4" fmla="*/ 107879 w 208366"/>
                  <a:gd name="connsiteY4" fmla="*/ 27368 h 191859"/>
                  <a:gd name="connsiteX0" fmla="*/ 107525 w 208012"/>
                  <a:gd name="connsiteY0" fmla="*/ 27368 h 191859"/>
                  <a:gd name="connsiteX1" fmla="*/ 208012 w 208012"/>
                  <a:gd name="connsiteY1" fmla="*/ 1175 h 191859"/>
                  <a:gd name="connsiteX2" fmla="*/ 65138 w 208012"/>
                  <a:gd name="connsiteY2" fmla="*/ 169527 h 191859"/>
                  <a:gd name="connsiteX3" fmla="*/ 2750 w 208012"/>
                  <a:gd name="connsiteY3" fmla="*/ 162383 h 191859"/>
                  <a:gd name="connsiteX4" fmla="*/ 107525 w 208012"/>
                  <a:gd name="connsiteY4" fmla="*/ 27368 h 191859"/>
                  <a:gd name="connsiteX0" fmla="*/ 107739 w 208226"/>
                  <a:gd name="connsiteY0" fmla="*/ 27368 h 202455"/>
                  <a:gd name="connsiteX1" fmla="*/ 208226 w 208226"/>
                  <a:gd name="connsiteY1" fmla="*/ 1175 h 202455"/>
                  <a:gd name="connsiteX2" fmla="*/ 65352 w 208226"/>
                  <a:gd name="connsiteY2" fmla="*/ 169527 h 202455"/>
                  <a:gd name="connsiteX3" fmla="*/ 2964 w 208226"/>
                  <a:gd name="connsiteY3" fmla="*/ 162383 h 202455"/>
                  <a:gd name="connsiteX4" fmla="*/ 107739 w 208226"/>
                  <a:gd name="connsiteY4" fmla="*/ 27368 h 202455"/>
                  <a:gd name="connsiteX0" fmla="*/ 88689 w 208226"/>
                  <a:gd name="connsiteY0" fmla="*/ 40883 h 201682"/>
                  <a:gd name="connsiteX1" fmla="*/ 208226 w 208226"/>
                  <a:gd name="connsiteY1" fmla="*/ 402 h 201682"/>
                  <a:gd name="connsiteX2" fmla="*/ 65352 w 208226"/>
                  <a:gd name="connsiteY2" fmla="*/ 168754 h 201682"/>
                  <a:gd name="connsiteX3" fmla="*/ 2964 w 208226"/>
                  <a:gd name="connsiteY3" fmla="*/ 161610 h 201682"/>
                  <a:gd name="connsiteX4" fmla="*/ 88689 w 208226"/>
                  <a:gd name="connsiteY4" fmla="*/ 40883 h 201682"/>
                  <a:gd name="connsiteX0" fmla="*/ 88689 w 220133"/>
                  <a:gd name="connsiteY0" fmla="*/ 16461 h 177260"/>
                  <a:gd name="connsiteX1" fmla="*/ 220133 w 220133"/>
                  <a:gd name="connsiteY1" fmla="*/ 6936 h 177260"/>
                  <a:gd name="connsiteX2" fmla="*/ 65352 w 220133"/>
                  <a:gd name="connsiteY2" fmla="*/ 144332 h 177260"/>
                  <a:gd name="connsiteX3" fmla="*/ 2964 w 220133"/>
                  <a:gd name="connsiteY3" fmla="*/ 137188 h 177260"/>
                  <a:gd name="connsiteX4" fmla="*/ 88689 w 220133"/>
                  <a:gd name="connsiteY4" fmla="*/ 16461 h 177260"/>
                  <a:gd name="connsiteX0" fmla="*/ 88689 w 220133"/>
                  <a:gd name="connsiteY0" fmla="*/ 21743 h 182542"/>
                  <a:gd name="connsiteX1" fmla="*/ 220133 w 220133"/>
                  <a:gd name="connsiteY1" fmla="*/ 2693 h 182542"/>
                  <a:gd name="connsiteX2" fmla="*/ 65352 w 220133"/>
                  <a:gd name="connsiteY2" fmla="*/ 149614 h 182542"/>
                  <a:gd name="connsiteX3" fmla="*/ 2964 w 220133"/>
                  <a:gd name="connsiteY3" fmla="*/ 142470 h 182542"/>
                  <a:gd name="connsiteX4" fmla="*/ 88689 w 220133"/>
                  <a:gd name="connsiteY4" fmla="*/ 21743 h 182542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88689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88689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065 h 188864"/>
                  <a:gd name="connsiteX1" fmla="*/ 220133 w 220133"/>
                  <a:gd name="connsiteY1" fmla="*/ 9015 h 188864"/>
                  <a:gd name="connsiteX2" fmla="*/ 65352 w 220133"/>
                  <a:gd name="connsiteY2" fmla="*/ 155936 h 188864"/>
                  <a:gd name="connsiteX3" fmla="*/ 2964 w 220133"/>
                  <a:gd name="connsiteY3" fmla="*/ 148792 h 188864"/>
                  <a:gd name="connsiteX4" fmla="*/ 79164 w 220133"/>
                  <a:gd name="connsiteY4" fmla="*/ 28065 h 188864"/>
                  <a:gd name="connsiteX0" fmla="*/ 79164 w 220133"/>
                  <a:gd name="connsiteY0" fmla="*/ 28654 h 189453"/>
                  <a:gd name="connsiteX1" fmla="*/ 220133 w 220133"/>
                  <a:gd name="connsiteY1" fmla="*/ 9604 h 189453"/>
                  <a:gd name="connsiteX2" fmla="*/ 65352 w 220133"/>
                  <a:gd name="connsiteY2" fmla="*/ 156525 h 189453"/>
                  <a:gd name="connsiteX3" fmla="*/ 2964 w 220133"/>
                  <a:gd name="connsiteY3" fmla="*/ 149381 h 189453"/>
                  <a:gd name="connsiteX4" fmla="*/ 79164 w 220133"/>
                  <a:gd name="connsiteY4" fmla="*/ 28654 h 189453"/>
                  <a:gd name="connsiteX0" fmla="*/ 79411 w 220380"/>
                  <a:gd name="connsiteY0" fmla="*/ 28654 h 192471"/>
                  <a:gd name="connsiteX1" fmla="*/ 220380 w 220380"/>
                  <a:gd name="connsiteY1" fmla="*/ 9604 h 192471"/>
                  <a:gd name="connsiteX2" fmla="*/ 65599 w 220380"/>
                  <a:gd name="connsiteY2" fmla="*/ 156525 h 192471"/>
                  <a:gd name="connsiteX3" fmla="*/ 3211 w 220380"/>
                  <a:gd name="connsiteY3" fmla="*/ 149381 h 192471"/>
                  <a:gd name="connsiteX4" fmla="*/ 79411 w 220380"/>
                  <a:gd name="connsiteY4" fmla="*/ 28654 h 192471"/>
                  <a:gd name="connsiteX0" fmla="*/ 79411 w 220380"/>
                  <a:gd name="connsiteY0" fmla="*/ 28654 h 194713"/>
                  <a:gd name="connsiteX1" fmla="*/ 220380 w 220380"/>
                  <a:gd name="connsiteY1" fmla="*/ 9604 h 194713"/>
                  <a:gd name="connsiteX2" fmla="*/ 65599 w 220380"/>
                  <a:gd name="connsiteY2" fmla="*/ 156525 h 194713"/>
                  <a:gd name="connsiteX3" fmla="*/ 3211 w 220380"/>
                  <a:gd name="connsiteY3" fmla="*/ 149381 h 194713"/>
                  <a:gd name="connsiteX4" fmla="*/ 79411 w 220380"/>
                  <a:gd name="connsiteY4" fmla="*/ 28654 h 194713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26821 h 192880"/>
                  <a:gd name="connsiteX1" fmla="*/ 229816 w 229816"/>
                  <a:gd name="connsiteY1" fmla="*/ 10483 h 192880"/>
                  <a:gd name="connsiteX2" fmla="*/ 65599 w 229816"/>
                  <a:gd name="connsiteY2" fmla="*/ 154692 h 192880"/>
                  <a:gd name="connsiteX3" fmla="*/ 3211 w 229816"/>
                  <a:gd name="connsiteY3" fmla="*/ 147548 h 192880"/>
                  <a:gd name="connsiteX4" fmla="*/ 79411 w 229816"/>
                  <a:gd name="connsiteY4" fmla="*/ 26821 h 192880"/>
                  <a:gd name="connsiteX0" fmla="*/ 79411 w 229816"/>
                  <a:gd name="connsiteY0" fmla="*/ 32061 h 198120"/>
                  <a:gd name="connsiteX1" fmla="*/ 229816 w 229816"/>
                  <a:gd name="connsiteY1" fmla="*/ 15723 h 198120"/>
                  <a:gd name="connsiteX2" fmla="*/ 65599 w 229816"/>
                  <a:gd name="connsiteY2" fmla="*/ 159932 h 198120"/>
                  <a:gd name="connsiteX3" fmla="*/ 3211 w 229816"/>
                  <a:gd name="connsiteY3" fmla="*/ 152788 h 198120"/>
                  <a:gd name="connsiteX4" fmla="*/ 79411 w 229816"/>
                  <a:gd name="connsiteY4" fmla="*/ 32061 h 198120"/>
                  <a:gd name="connsiteX0" fmla="*/ 79411 w 233744"/>
                  <a:gd name="connsiteY0" fmla="*/ 18937 h 184996"/>
                  <a:gd name="connsiteX1" fmla="*/ 233744 w 233744"/>
                  <a:gd name="connsiteY1" fmla="*/ 26562 h 184996"/>
                  <a:gd name="connsiteX2" fmla="*/ 65599 w 233744"/>
                  <a:gd name="connsiteY2" fmla="*/ 146808 h 184996"/>
                  <a:gd name="connsiteX3" fmla="*/ 3211 w 233744"/>
                  <a:gd name="connsiteY3" fmla="*/ 139664 h 184996"/>
                  <a:gd name="connsiteX4" fmla="*/ 79411 w 233744"/>
                  <a:gd name="connsiteY4" fmla="*/ 18937 h 184996"/>
                  <a:gd name="connsiteX0" fmla="*/ 72271 w 233744"/>
                  <a:gd name="connsiteY0" fmla="*/ 18836 h 185144"/>
                  <a:gd name="connsiteX1" fmla="*/ 233744 w 233744"/>
                  <a:gd name="connsiteY1" fmla="*/ 26710 h 185144"/>
                  <a:gd name="connsiteX2" fmla="*/ 65599 w 233744"/>
                  <a:gd name="connsiteY2" fmla="*/ 146956 h 185144"/>
                  <a:gd name="connsiteX3" fmla="*/ 3211 w 233744"/>
                  <a:gd name="connsiteY3" fmla="*/ 139812 h 185144"/>
                  <a:gd name="connsiteX4" fmla="*/ 72271 w 233744"/>
                  <a:gd name="connsiteY4" fmla="*/ 18836 h 185144"/>
                  <a:gd name="connsiteX0" fmla="*/ 78878 w 240351"/>
                  <a:gd name="connsiteY0" fmla="*/ 18836 h 183188"/>
                  <a:gd name="connsiteX1" fmla="*/ 240351 w 240351"/>
                  <a:gd name="connsiteY1" fmla="*/ 26710 h 183188"/>
                  <a:gd name="connsiteX2" fmla="*/ 72206 w 240351"/>
                  <a:gd name="connsiteY2" fmla="*/ 146956 h 183188"/>
                  <a:gd name="connsiteX3" fmla="*/ 2845 w 240351"/>
                  <a:gd name="connsiteY3" fmla="*/ 134802 h 183188"/>
                  <a:gd name="connsiteX4" fmla="*/ 78878 w 240351"/>
                  <a:gd name="connsiteY4" fmla="*/ 18836 h 183188"/>
                  <a:gd name="connsiteX0" fmla="*/ 78582 w 240055"/>
                  <a:gd name="connsiteY0" fmla="*/ 18836 h 184850"/>
                  <a:gd name="connsiteX1" fmla="*/ 240055 w 240055"/>
                  <a:gd name="connsiteY1" fmla="*/ 26710 h 184850"/>
                  <a:gd name="connsiteX2" fmla="*/ 78966 w 240055"/>
                  <a:gd name="connsiteY2" fmla="*/ 149585 h 184850"/>
                  <a:gd name="connsiteX3" fmla="*/ 2549 w 240055"/>
                  <a:gd name="connsiteY3" fmla="*/ 134802 h 184850"/>
                  <a:gd name="connsiteX4" fmla="*/ 78582 w 240055"/>
                  <a:gd name="connsiteY4" fmla="*/ 18836 h 184850"/>
                  <a:gd name="connsiteX0" fmla="*/ 78582 w 240055"/>
                  <a:gd name="connsiteY0" fmla="*/ 21359 h 187373"/>
                  <a:gd name="connsiteX1" fmla="*/ 240055 w 240055"/>
                  <a:gd name="connsiteY1" fmla="*/ 29233 h 187373"/>
                  <a:gd name="connsiteX2" fmla="*/ 78966 w 240055"/>
                  <a:gd name="connsiteY2" fmla="*/ 152108 h 187373"/>
                  <a:gd name="connsiteX3" fmla="*/ 2549 w 240055"/>
                  <a:gd name="connsiteY3" fmla="*/ 137325 h 187373"/>
                  <a:gd name="connsiteX4" fmla="*/ 78582 w 240055"/>
                  <a:gd name="connsiteY4" fmla="*/ 21359 h 187373"/>
                  <a:gd name="connsiteX0" fmla="*/ 78582 w 226743"/>
                  <a:gd name="connsiteY0" fmla="*/ 10450 h 176464"/>
                  <a:gd name="connsiteX1" fmla="*/ 226743 w 226743"/>
                  <a:gd name="connsiteY1" fmla="*/ 58365 h 176464"/>
                  <a:gd name="connsiteX2" fmla="*/ 78966 w 226743"/>
                  <a:gd name="connsiteY2" fmla="*/ 141199 h 176464"/>
                  <a:gd name="connsiteX3" fmla="*/ 2549 w 226743"/>
                  <a:gd name="connsiteY3" fmla="*/ 126416 h 176464"/>
                  <a:gd name="connsiteX4" fmla="*/ 78582 w 226743"/>
                  <a:gd name="connsiteY4" fmla="*/ 10450 h 176464"/>
                  <a:gd name="connsiteX0" fmla="*/ 66185 w 226743"/>
                  <a:gd name="connsiteY0" fmla="*/ 12940 h 165090"/>
                  <a:gd name="connsiteX1" fmla="*/ 226743 w 226743"/>
                  <a:gd name="connsiteY1" fmla="*/ 46991 h 165090"/>
                  <a:gd name="connsiteX2" fmla="*/ 78966 w 226743"/>
                  <a:gd name="connsiteY2" fmla="*/ 129825 h 165090"/>
                  <a:gd name="connsiteX3" fmla="*/ 2549 w 226743"/>
                  <a:gd name="connsiteY3" fmla="*/ 115042 h 165090"/>
                  <a:gd name="connsiteX4" fmla="*/ 66185 w 226743"/>
                  <a:gd name="connsiteY4" fmla="*/ 12940 h 165090"/>
                  <a:gd name="connsiteX0" fmla="*/ 66113 w 226671"/>
                  <a:gd name="connsiteY0" fmla="*/ 12940 h 173138"/>
                  <a:gd name="connsiteX1" fmla="*/ 226671 w 226671"/>
                  <a:gd name="connsiteY1" fmla="*/ 46991 h 173138"/>
                  <a:gd name="connsiteX2" fmla="*/ 80858 w 226671"/>
                  <a:gd name="connsiteY2" fmla="*/ 141807 h 173138"/>
                  <a:gd name="connsiteX3" fmla="*/ 2477 w 226671"/>
                  <a:gd name="connsiteY3" fmla="*/ 115042 h 173138"/>
                  <a:gd name="connsiteX4" fmla="*/ 66113 w 226671"/>
                  <a:gd name="connsiteY4" fmla="*/ 12940 h 173138"/>
                  <a:gd name="connsiteX0" fmla="*/ 61105 w 226671"/>
                  <a:gd name="connsiteY0" fmla="*/ 14610 h 167835"/>
                  <a:gd name="connsiteX1" fmla="*/ 226671 w 226671"/>
                  <a:gd name="connsiteY1" fmla="*/ 41688 h 167835"/>
                  <a:gd name="connsiteX2" fmla="*/ 80858 w 226671"/>
                  <a:gd name="connsiteY2" fmla="*/ 136504 h 167835"/>
                  <a:gd name="connsiteX3" fmla="*/ 2477 w 226671"/>
                  <a:gd name="connsiteY3" fmla="*/ 109739 h 167835"/>
                  <a:gd name="connsiteX4" fmla="*/ 61105 w 226671"/>
                  <a:gd name="connsiteY4" fmla="*/ 14610 h 167835"/>
                  <a:gd name="connsiteX0" fmla="*/ 61105 w 226671"/>
                  <a:gd name="connsiteY0" fmla="*/ 16931 h 170156"/>
                  <a:gd name="connsiteX1" fmla="*/ 226671 w 226671"/>
                  <a:gd name="connsiteY1" fmla="*/ 44009 h 170156"/>
                  <a:gd name="connsiteX2" fmla="*/ 80858 w 226671"/>
                  <a:gd name="connsiteY2" fmla="*/ 138825 h 170156"/>
                  <a:gd name="connsiteX3" fmla="*/ 2477 w 226671"/>
                  <a:gd name="connsiteY3" fmla="*/ 112060 h 170156"/>
                  <a:gd name="connsiteX4" fmla="*/ 61105 w 226671"/>
                  <a:gd name="connsiteY4" fmla="*/ 16931 h 170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671" h="170156">
                    <a:moveTo>
                      <a:pt x="61105" y="16931"/>
                    </a:moveTo>
                    <a:cubicBezTo>
                      <a:pt x="96982" y="-13231"/>
                      <a:pt x="179892" y="-2427"/>
                      <a:pt x="226671" y="44009"/>
                    </a:cubicBezTo>
                    <a:cubicBezTo>
                      <a:pt x="132140" y="70341"/>
                      <a:pt x="120546" y="64451"/>
                      <a:pt x="80858" y="138825"/>
                    </a:cubicBezTo>
                    <a:cubicBezTo>
                      <a:pt x="43394" y="200738"/>
                      <a:pt x="-12445" y="159686"/>
                      <a:pt x="2477" y="112060"/>
                    </a:cubicBezTo>
                    <a:cubicBezTo>
                      <a:pt x="18352" y="67055"/>
                      <a:pt x="23799" y="59554"/>
                      <a:pt x="61105" y="1693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 21504"/>
              <p:cNvSpPr/>
              <p:nvPr/>
            </p:nvSpPr>
            <p:spPr>
              <a:xfrm>
                <a:off x="6450899" y="477618"/>
                <a:ext cx="131377" cy="151384"/>
              </a:xfrm>
              <a:custGeom>
                <a:avLst/>
                <a:gdLst>
                  <a:gd name="connsiteX0" fmla="*/ 0 w 45719"/>
                  <a:gd name="connsiteY0" fmla="*/ 0 h 275509"/>
                  <a:gd name="connsiteX1" fmla="*/ 45719 w 45719"/>
                  <a:gd name="connsiteY1" fmla="*/ 0 h 275509"/>
                  <a:gd name="connsiteX2" fmla="*/ 45719 w 45719"/>
                  <a:gd name="connsiteY2" fmla="*/ 275509 h 275509"/>
                  <a:gd name="connsiteX3" fmla="*/ 0 w 45719"/>
                  <a:gd name="connsiteY3" fmla="*/ 275509 h 275509"/>
                  <a:gd name="connsiteX4" fmla="*/ 0 w 45719"/>
                  <a:gd name="connsiteY4" fmla="*/ 0 h 275509"/>
                  <a:gd name="connsiteX0" fmla="*/ 50006 w 95725"/>
                  <a:gd name="connsiteY0" fmla="*/ 0 h 275509"/>
                  <a:gd name="connsiteX1" fmla="*/ 95725 w 95725"/>
                  <a:gd name="connsiteY1" fmla="*/ 0 h 275509"/>
                  <a:gd name="connsiteX2" fmla="*/ 95725 w 95725"/>
                  <a:gd name="connsiteY2" fmla="*/ 275509 h 275509"/>
                  <a:gd name="connsiteX3" fmla="*/ 0 w 95725"/>
                  <a:gd name="connsiteY3" fmla="*/ 189784 h 275509"/>
                  <a:gd name="connsiteX4" fmla="*/ 50006 w 95725"/>
                  <a:gd name="connsiteY4" fmla="*/ 0 h 275509"/>
                  <a:gd name="connsiteX0" fmla="*/ 50006 w 95725"/>
                  <a:gd name="connsiteY0" fmla="*/ 0 h 196928"/>
                  <a:gd name="connsiteX1" fmla="*/ 95725 w 95725"/>
                  <a:gd name="connsiteY1" fmla="*/ 0 h 196928"/>
                  <a:gd name="connsiteX2" fmla="*/ 40957 w 95725"/>
                  <a:gd name="connsiteY2" fmla="*/ 196928 h 196928"/>
                  <a:gd name="connsiteX3" fmla="*/ 0 w 95725"/>
                  <a:gd name="connsiteY3" fmla="*/ 189784 h 196928"/>
                  <a:gd name="connsiteX4" fmla="*/ 50006 w 95725"/>
                  <a:gd name="connsiteY4" fmla="*/ 0 h 196928"/>
                  <a:gd name="connsiteX0" fmla="*/ 50006 w 95725"/>
                  <a:gd name="connsiteY0" fmla="*/ 0 h 202194"/>
                  <a:gd name="connsiteX1" fmla="*/ 95725 w 95725"/>
                  <a:gd name="connsiteY1" fmla="*/ 0 h 202194"/>
                  <a:gd name="connsiteX2" fmla="*/ 40957 w 95725"/>
                  <a:gd name="connsiteY2" fmla="*/ 196928 h 202194"/>
                  <a:gd name="connsiteX3" fmla="*/ 0 w 95725"/>
                  <a:gd name="connsiteY3" fmla="*/ 189784 h 202194"/>
                  <a:gd name="connsiteX4" fmla="*/ 50006 w 95725"/>
                  <a:gd name="connsiteY4" fmla="*/ 0 h 202194"/>
                  <a:gd name="connsiteX0" fmla="*/ 50006 w 95725"/>
                  <a:gd name="connsiteY0" fmla="*/ 0 h 206885"/>
                  <a:gd name="connsiteX1" fmla="*/ 95725 w 95725"/>
                  <a:gd name="connsiteY1" fmla="*/ 0 h 206885"/>
                  <a:gd name="connsiteX2" fmla="*/ 40957 w 95725"/>
                  <a:gd name="connsiteY2" fmla="*/ 196928 h 206885"/>
                  <a:gd name="connsiteX3" fmla="*/ 0 w 95725"/>
                  <a:gd name="connsiteY3" fmla="*/ 189784 h 206885"/>
                  <a:gd name="connsiteX4" fmla="*/ 50006 w 95725"/>
                  <a:gd name="connsiteY4" fmla="*/ 0 h 206885"/>
                  <a:gd name="connsiteX0" fmla="*/ 57149 w 102868"/>
                  <a:gd name="connsiteY0" fmla="*/ 0 h 205094"/>
                  <a:gd name="connsiteX1" fmla="*/ 102868 w 102868"/>
                  <a:gd name="connsiteY1" fmla="*/ 0 h 205094"/>
                  <a:gd name="connsiteX2" fmla="*/ 48100 w 102868"/>
                  <a:gd name="connsiteY2" fmla="*/ 196928 h 205094"/>
                  <a:gd name="connsiteX3" fmla="*/ 0 w 102868"/>
                  <a:gd name="connsiteY3" fmla="*/ 185021 h 205094"/>
                  <a:gd name="connsiteX4" fmla="*/ 57149 w 102868"/>
                  <a:gd name="connsiteY4" fmla="*/ 0 h 205094"/>
                  <a:gd name="connsiteX0" fmla="*/ 57149 w 102868"/>
                  <a:gd name="connsiteY0" fmla="*/ 0 h 210332"/>
                  <a:gd name="connsiteX1" fmla="*/ 102868 w 102868"/>
                  <a:gd name="connsiteY1" fmla="*/ 0 h 210332"/>
                  <a:gd name="connsiteX2" fmla="*/ 48100 w 102868"/>
                  <a:gd name="connsiteY2" fmla="*/ 196928 h 210332"/>
                  <a:gd name="connsiteX3" fmla="*/ 0 w 102868"/>
                  <a:gd name="connsiteY3" fmla="*/ 185021 h 210332"/>
                  <a:gd name="connsiteX4" fmla="*/ 57149 w 102868"/>
                  <a:gd name="connsiteY4" fmla="*/ 0 h 210332"/>
                  <a:gd name="connsiteX0" fmla="*/ 57741 w 103460"/>
                  <a:gd name="connsiteY0" fmla="*/ 0 h 214502"/>
                  <a:gd name="connsiteX1" fmla="*/ 103460 w 103460"/>
                  <a:gd name="connsiteY1" fmla="*/ 0 h 214502"/>
                  <a:gd name="connsiteX2" fmla="*/ 48692 w 103460"/>
                  <a:gd name="connsiteY2" fmla="*/ 196928 h 214502"/>
                  <a:gd name="connsiteX3" fmla="*/ 592 w 103460"/>
                  <a:gd name="connsiteY3" fmla="*/ 185021 h 214502"/>
                  <a:gd name="connsiteX4" fmla="*/ 57741 w 103460"/>
                  <a:gd name="connsiteY4" fmla="*/ 0 h 214502"/>
                  <a:gd name="connsiteX0" fmla="*/ 57874 w 103593"/>
                  <a:gd name="connsiteY0" fmla="*/ 0 h 215489"/>
                  <a:gd name="connsiteX1" fmla="*/ 103593 w 103593"/>
                  <a:gd name="connsiteY1" fmla="*/ 0 h 215489"/>
                  <a:gd name="connsiteX2" fmla="*/ 48825 w 103593"/>
                  <a:gd name="connsiteY2" fmla="*/ 196928 h 215489"/>
                  <a:gd name="connsiteX3" fmla="*/ 725 w 103593"/>
                  <a:gd name="connsiteY3" fmla="*/ 185021 h 215489"/>
                  <a:gd name="connsiteX4" fmla="*/ 57874 w 103593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57874 w 189318"/>
                  <a:gd name="connsiteY0" fmla="*/ 0 h 215489"/>
                  <a:gd name="connsiteX1" fmla="*/ 189318 w 189318"/>
                  <a:gd name="connsiteY1" fmla="*/ 30957 h 215489"/>
                  <a:gd name="connsiteX2" fmla="*/ 48825 w 189318"/>
                  <a:gd name="connsiteY2" fmla="*/ 196928 h 215489"/>
                  <a:gd name="connsiteX3" fmla="*/ 725 w 189318"/>
                  <a:gd name="connsiteY3" fmla="*/ 185021 h 215489"/>
                  <a:gd name="connsiteX4" fmla="*/ 57874 w 189318"/>
                  <a:gd name="connsiteY4" fmla="*/ 0 h 215489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6193 h 184532"/>
                  <a:gd name="connsiteX1" fmla="*/ 189318 w 189318"/>
                  <a:gd name="connsiteY1" fmla="*/ 0 h 184532"/>
                  <a:gd name="connsiteX2" fmla="*/ 48825 w 189318"/>
                  <a:gd name="connsiteY2" fmla="*/ 165971 h 184532"/>
                  <a:gd name="connsiteX3" fmla="*/ 725 w 189318"/>
                  <a:gd name="connsiteY3" fmla="*/ 154064 h 184532"/>
                  <a:gd name="connsiteX4" fmla="*/ 88831 w 189318"/>
                  <a:gd name="connsiteY4" fmla="*/ 26193 h 184532"/>
                  <a:gd name="connsiteX0" fmla="*/ 88831 w 189318"/>
                  <a:gd name="connsiteY0" fmla="*/ 27368 h 185707"/>
                  <a:gd name="connsiteX1" fmla="*/ 189318 w 189318"/>
                  <a:gd name="connsiteY1" fmla="*/ 1175 h 185707"/>
                  <a:gd name="connsiteX2" fmla="*/ 48825 w 189318"/>
                  <a:gd name="connsiteY2" fmla="*/ 167146 h 185707"/>
                  <a:gd name="connsiteX3" fmla="*/ 725 w 189318"/>
                  <a:gd name="connsiteY3" fmla="*/ 155239 h 185707"/>
                  <a:gd name="connsiteX4" fmla="*/ 88831 w 189318"/>
                  <a:gd name="connsiteY4" fmla="*/ 27368 h 185707"/>
                  <a:gd name="connsiteX0" fmla="*/ 88831 w 163124"/>
                  <a:gd name="connsiteY0" fmla="*/ 18802 h 177141"/>
                  <a:gd name="connsiteX1" fmla="*/ 163124 w 163124"/>
                  <a:gd name="connsiteY1" fmla="*/ 4515 h 177141"/>
                  <a:gd name="connsiteX2" fmla="*/ 48825 w 163124"/>
                  <a:gd name="connsiteY2" fmla="*/ 158580 h 177141"/>
                  <a:gd name="connsiteX3" fmla="*/ 725 w 163124"/>
                  <a:gd name="connsiteY3" fmla="*/ 146673 h 177141"/>
                  <a:gd name="connsiteX4" fmla="*/ 88831 w 163124"/>
                  <a:gd name="connsiteY4" fmla="*/ 18802 h 177141"/>
                  <a:gd name="connsiteX0" fmla="*/ 86450 w 163124"/>
                  <a:gd name="connsiteY0" fmla="*/ 29498 h 173550"/>
                  <a:gd name="connsiteX1" fmla="*/ 163124 w 163124"/>
                  <a:gd name="connsiteY1" fmla="*/ 924 h 173550"/>
                  <a:gd name="connsiteX2" fmla="*/ 48825 w 163124"/>
                  <a:gd name="connsiteY2" fmla="*/ 154989 h 173550"/>
                  <a:gd name="connsiteX3" fmla="*/ 725 w 163124"/>
                  <a:gd name="connsiteY3" fmla="*/ 143082 h 173550"/>
                  <a:gd name="connsiteX4" fmla="*/ 86450 w 163124"/>
                  <a:gd name="connsiteY4" fmla="*/ 29498 h 173550"/>
                  <a:gd name="connsiteX0" fmla="*/ 725 w 163124"/>
                  <a:gd name="connsiteY0" fmla="*/ 142158 h 172626"/>
                  <a:gd name="connsiteX1" fmla="*/ 163124 w 163124"/>
                  <a:gd name="connsiteY1" fmla="*/ 0 h 172626"/>
                  <a:gd name="connsiteX2" fmla="*/ 48825 w 163124"/>
                  <a:gd name="connsiteY2" fmla="*/ 154065 h 172626"/>
                  <a:gd name="connsiteX3" fmla="*/ 725 w 163124"/>
                  <a:gd name="connsiteY3" fmla="*/ 142158 h 172626"/>
                  <a:gd name="connsiteX0" fmla="*/ 725 w 163124"/>
                  <a:gd name="connsiteY0" fmla="*/ 142158 h 172626"/>
                  <a:gd name="connsiteX1" fmla="*/ 163124 w 163124"/>
                  <a:gd name="connsiteY1" fmla="*/ 0 h 172626"/>
                  <a:gd name="connsiteX2" fmla="*/ 48825 w 163124"/>
                  <a:gd name="connsiteY2" fmla="*/ 154065 h 172626"/>
                  <a:gd name="connsiteX3" fmla="*/ 725 w 163124"/>
                  <a:gd name="connsiteY3" fmla="*/ 142158 h 172626"/>
                  <a:gd name="connsiteX0" fmla="*/ 725 w 163124"/>
                  <a:gd name="connsiteY0" fmla="*/ 142158 h 172626"/>
                  <a:gd name="connsiteX1" fmla="*/ 163124 w 163124"/>
                  <a:gd name="connsiteY1" fmla="*/ 0 h 172626"/>
                  <a:gd name="connsiteX2" fmla="*/ 48825 w 163124"/>
                  <a:gd name="connsiteY2" fmla="*/ 154065 h 172626"/>
                  <a:gd name="connsiteX3" fmla="*/ 725 w 163124"/>
                  <a:gd name="connsiteY3" fmla="*/ 142158 h 172626"/>
                  <a:gd name="connsiteX0" fmla="*/ 428 w 162827"/>
                  <a:gd name="connsiteY0" fmla="*/ 142158 h 163347"/>
                  <a:gd name="connsiteX1" fmla="*/ 162827 w 162827"/>
                  <a:gd name="connsiteY1" fmla="*/ 0 h 163347"/>
                  <a:gd name="connsiteX2" fmla="*/ 69959 w 162827"/>
                  <a:gd name="connsiteY2" fmla="*/ 135015 h 163347"/>
                  <a:gd name="connsiteX3" fmla="*/ 428 w 162827"/>
                  <a:gd name="connsiteY3" fmla="*/ 142158 h 163347"/>
                  <a:gd name="connsiteX0" fmla="*/ 857 w 137062"/>
                  <a:gd name="connsiteY0" fmla="*/ 120726 h 152646"/>
                  <a:gd name="connsiteX1" fmla="*/ 137062 w 137062"/>
                  <a:gd name="connsiteY1" fmla="*/ 0 h 152646"/>
                  <a:gd name="connsiteX2" fmla="*/ 44194 w 137062"/>
                  <a:gd name="connsiteY2" fmla="*/ 135015 h 152646"/>
                  <a:gd name="connsiteX3" fmla="*/ 857 w 137062"/>
                  <a:gd name="connsiteY3" fmla="*/ 120726 h 152646"/>
                  <a:gd name="connsiteX0" fmla="*/ 857 w 137062"/>
                  <a:gd name="connsiteY0" fmla="*/ 120726 h 152646"/>
                  <a:gd name="connsiteX1" fmla="*/ 137062 w 137062"/>
                  <a:gd name="connsiteY1" fmla="*/ 0 h 152646"/>
                  <a:gd name="connsiteX2" fmla="*/ 44194 w 137062"/>
                  <a:gd name="connsiteY2" fmla="*/ 135015 h 152646"/>
                  <a:gd name="connsiteX3" fmla="*/ 857 w 137062"/>
                  <a:gd name="connsiteY3" fmla="*/ 120726 h 152646"/>
                  <a:gd name="connsiteX0" fmla="*/ 1311 w 127991"/>
                  <a:gd name="connsiteY0" fmla="*/ 115963 h 150969"/>
                  <a:gd name="connsiteX1" fmla="*/ 127991 w 127991"/>
                  <a:gd name="connsiteY1" fmla="*/ 0 h 150969"/>
                  <a:gd name="connsiteX2" fmla="*/ 35123 w 127991"/>
                  <a:gd name="connsiteY2" fmla="*/ 135015 h 150969"/>
                  <a:gd name="connsiteX3" fmla="*/ 1311 w 127991"/>
                  <a:gd name="connsiteY3" fmla="*/ 115963 h 150969"/>
                  <a:gd name="connsiteX0" fmla="*/ 1169 w 127849"/>
                  <a:gd name="connsiteY0" fmla="*/ 115963 h 152011"/>
                  <a:gd name="connsiteX1" fmla="*/ 127849 w 127849"/>
                  <a:gd name="connsiteY1" fmla="*/ 0 h 152011"/>
                  <a:gd name="connsiteX2" fmla="*/ 34981 w 127849"/>
                  <a:gd name="connsiteY2" fmla="*/ 135015 h 152011"/>
                  <a:gd name="connsiteX3" fmla="*/ 1169 w 127849"/>
                  <a:gd name="connsiteY3" fmla="*/ 115963 h 152011"/>
                  <a:gd name="connsiteX0" fmla="*/ 4697 w 131377"/>
                  <a:gd name="connsiteY0" fmla="*/ 115963 h 151384"/>
                  <a:gd name="connsiteX1" fmla="*/ 131377 w 131377"/>
                  <a:gd name="connsiteY1" fmla="*/ 0 h 151384"/>
                  <a:gd name="connsiteX2" fmla="*/ 38509 w 131377"/>
                  <a:gd name="connsiteY2" fmla="*/ 135015 h 151384"/>
                  <a:gd name="connsiteX3" fmla="*/ 4697 w 131377"/>
                  <a:gd name="connsiteY3" fmla="*/ 115963 h 151384"/>
                  <a:gd name="connsiteX0" fmla="*/ 4697 w 131377"/>
                  <a:gd name="connsiteY0" fmla="*/ 115963 h 151384"/>
                  <a:gd name="connsiteX1" fmla="*/ 131377 w 131377"/>
                  <a:gd name="connsiteY1" fmla="*/ 0 h 151384"/>
                  <a:gd name="connsiteX2" fmla="*/ 38509 w 131377"/>
                  <a:gd name="connsiteY2" fmla="*/ 135015 h 151384"/>
                  <a:gd name="connsiteX3" fmla="*/ 4697 w 131377"/>
                  <a:gd name="connsiteY3" fmla="*/ 115963 h 151384"/>
                  <a:gd name="connsiteX0" fmla="*/ 4697 w 131377"/>
                  <a:gd name="connsiteY0" fmla="*/ 115963 h 151384"/>
                  <a:gd name="connsiteX1" fmla="*/ 131377 w 131377"/>
                  <a:gd name="connsiteY1" fmla="*/ 0 h 151384"/>
                  <a:gd name="connsiteX2" fmla="*/ 38509 w 131377"/>
                  <a:gd name="connsiteY2" fmla="*/ 135015 h 151384"/>
                  <a:gd name="connsiteX3" fmla="*/ 4697 w 131377"/>
                  <a:gd name="connsiteY3" fmla="*/ 115963 h 15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377" h="151384">
                    <a:moveTo>
                      <a:pt x="4697" y="115963"/>
                    </a:moveTo>
                    <a:cubicBezTo>
                      <a:pt x="42161" y="63815"/>
                      <a:pt x="55813" y="16430"/>
                      <a:pt x="131377" y="0"/>
                    </a:cubicBezTo>
                    <a:cubicBezTo>
                      <a:pt x="79784" y="52943"/>
                      <a:pt x="85340" y="79691"/>
                      <a:pt x="38509" y="135015"/>
                    </a:cubicBezTo>
                    <a:cubicBezTo>
                      <a:pt x="12950" y="165972"/>
                      <a:pt x="-10225" y="149300"/>
                      <a:pt x="4697" y="11596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21507"/>
              <p:cNvSpPr/>
              <p:nvPr/>
            </p:nvSpPr>
            <p:spPr>
              <a:xfrm>
                <a:off x="6386858" y="711882"/>
                <a:ext cx="258544" cy="110124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ectangle 21507"/>
              <p:cNvSpPr/>
              <p:nvPr/>
            </p:nvSpPr>
            <p:spPr>
              <a:xfrm>
                <a:off x="6355808" y="845998"/>
                <a:ext cx="258544" cy="110124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21507"/>
              <p:cNvSpPr/>
              <p:nvPr/>
            </p:nvSpPr>
            <p:spPr>
              <a:xfrm rot="60000">
                <a:off x="6329354" y="972207"/>
                <a:ext cx="258544" cy="110124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Rectangle 21507"/>
              <p:cNvSpPr/>
              <p:nvPr/>
            </p:nvSpPr>
            <p:spPr>
              <a:xfrm rot="180000">
                <a:off x="6304169" y="1100997"/>
                <a:ext cx="251285" cy="112116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182681 w 258544"/>
                  <a:gd name="connsiteY2" fmla="*/ 80146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1285"/>
                  <a:gd name="connsiteY0" fmla="*/ 54492 h 112116"/>
                  <a:gd name="connsiteX1" fmla="*/ 251285 w 251285"/>
                  <a:gd name="connsiteY1" fmla="*/ 100 h 112116"/>
                  <a:gd name="connsiteX2" fmla="*/ 182681 w 251285"/>
                  <a:gd name="connsiteY2" fmla="*/ 82138 h 112116"/>
                  <a:gd name="connsiteX3" fmla="*/ 0 w 251285"/>
                  <a:gd name="connsiteY3" fmla="*/ 112116 h 112116"/>
                  <a:gd name="connsiteX4" fmla="*/ 11906 w 251285"/>
                  <a:gd name="connsiteY4" fmla="*/ 54492 h 11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285" h="112116">
                    <a:moveTo>
                      <a:pt x="11906" y="54492"/>
                    </a:moveTo>
                    <a:cubicBezTo>
                      <a:pt x="94119" y="15598"/>
                      <a:pt x="169072" y="-1487"/>
                      <a:pt x="251285" y="100"/>
                    </a:cubicBezTo>
                    <a:lnTo>
                      <a:pt x="182681" y="82138"/>
                    </a:lnTo>
                    <a:cubicBezTo>
                      <a:pt x="101262" y="80550"/>
                      <a:pt x="83800" y="87510"/>
                      <a:pt x="0" y="112116"/>
                    </a:cubicBezTo>
                    <a:lnTo>
                      <a:pt x="11906" y="5449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21507"/>
              <p:cNvSpPr/>
              <p:nvPr/>
            </p:nvSpPr>
            <p:spPr>
              <a:xfrm rot="180000">
                <a:off x="6281599" y="1236396"/>
                <a:ext cx="234872" cy="101393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182681 w 258544"/>
                  <a:gd name="connsiteY2" fmla="*/ 80146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1285"/>
                  <a:gd name="connsiteY0" fmla="*/ 54492 h 112116"/>
                  <a:gd name="connsiteX1" fmla="*/ 251285 w 251285"/>
                  <a:gd name="connsiteY1" fmla="*/ 100 h 112116"/>
                  <a:gd name="connsiteX2" fmla="*/ 182681 w 251285"/>
                  <a:gd name="connsiteY2" fmla="*/ 82138 h 112116"/>
                  <a:gd name="connsiteX3" fmla="*/ 0 w 251285"/>
                  <a:gd name="connsiteY3" fmla="*/ 112116 h 112116"/>
                  <a:gd name="connsiteX4" fmla="*/ 11906 w 251285"/>
                  <a:gd name="connsiteY4" fmla="*/ 54492 h 112116"/>
                  <a:gd name="connsiteX0" fmla="*/ 11906 w 251285"/>
                  <a:gd name="connsiteY0" fmla="*/ 54492 h 112116"/>
                  <a:gd name="connsiteX1" fmla="*/ 251285 w 251285"/>
                  <a:gd name="connsiteY1" fmla="*/ 100 h 112116"/>
                  <a:gd name="connsiteX2" fmla="*/ 225360 w 251285"/>
                  <a:gd name="connsiteY2" fmla="*/ 77517 h 112116"/>
                  <a:gd name="connsiteX3" fmla="*/ 0 w 251285"/>
                  <a:gd name="connsiteY3" fmla="*/ 112116 h 112116"/>
                  <a:gd name="connsiteX4" fmla="*/ 11906 w 251285"/>
                  <a:gd name="connsiteY4" fmla="*/ 54492 h 112116"/>
                  <a:gd name="connsiteX0" fmla="*/ 11906 w 225360"/>
                  <a:gd name="connsiteY0" fmla="*/ 41791 h 99415"/>
                  <a:gd name="connsiteX1" fmla="*/ 187579 w 225360"/>
                  <a:gd name="connsiteY1" fmla="*/ 276 h 99415"/>
                  <a:gd name="connsiteX2" fmla="*/ 225360 w 225360"/>
                  <a:gd name="connsiteY2" fmla="*/ 64816 h 99415"/>
                  <a:gd name="connsiteX3" fmla="*/ 0 w 225360"/>
                  <a:gd name="connsiteY3" fmla="*/ 99415 h 99415"/>
                  <a:gd name="connsiteX4" fmla="*/ 11906 w 225360"/>
                  <a:gd name="connsiteY4" fmla="*/ 41791 h 99415"/>
                  <a:gd name="connsiteX0" fmla="*/ 11906 w 225360"/>
                  <a:gd name="connsiteY0" fmla="*/ 41791 h 99415"/>
                  <a:gd name="connsiteX1" fmla="*/ 187579 w 225360"/>
                  <a:gd name="connsiteY1" fmla="*/ 276 h 99415"/>
                  <a:gd name="connsiteX2" fmla="*/ 225360 w 225360"/>
                  <a:gd name="connsiteY2" fmla="*/ 64816 h 99415"/>
                  <a:gd name="connsiteX3" fmla="*/ 0 w 225360"/>
                  <a:gd name="connsiteY3" fmla="*/ 99415 h 99415"/>
                  <a:gd name="connsiteX4" fmla="*/ 11906 w 225360"/>
                  <a:gd name="connsiteY4" fmla="*/ 41791 h 99415"/>
                  <a:gd name="connsiteX0" fmla="*/ 11906 w 234872"/>
                  <a:gd name="connsiteY0" fmla="*/ 41791 h 99415"/>
                  <a:gd name="connsiteX1" fmla="*/ 187579 w 234872"/>
                  <a:gd name="connsiteY1" fmla="*/ 276 h 99415"/>
                  <a:gd name="connsiteX2" fmla="*/ 234872 w 234872"/>
                  <a:gd name="connsiteY2" fmla="*/ 64318 h 99415"/>
                  <a:gd name="connsiteX3" fmla="*/ 0 w 234872"/>
                  <a:gd name="connsiteY3" fmla="*/ 99415 h 99415"/>
                  <a:gd name="connsiteX4" fmla="*/ 11906 w 234872"/>
                  <a:gd name="connsiteY4" fmla="*/ 41791 h 99415"/>
                  <a:gd name="connsiteX0" fmla="*/ 11906 w 234872"/>
                  <a:gd name="connsiteY0" fmla="*/ 43984 h 101608"/>
                  <a:gd name="connsiteX1" fmla="*/ 185077 w 234872"/>
                  <a:gd name="connsiteY1" fmla="*/ 215 h 101608"/>
                  <a:gd name="connsiteX2" fmla="*/ 234872 w 234872"/>
                  <a:gd name="connsiteY2" fmla="*/ 66511 h 101608"/>
                  <a:gd name="connsiteX3" fmla="*/ 0 w 234872"/>
                  <a:gd name="connsiteY3" fmla="*/ 101608 h 101608"/>
                  <a:gd name="connsiteX4" fmla="*/ 11906 w 234872"/>
                  <a:gd name="connsiteY4" fmla="*/ 43984 h 101608"/>
                  <a:gd name="connsiteX0" fmla="*/ 11906 w 234872"/>
                  <a:gd name="connsiteY0" fmla="*/ 43769 h 101393"/>
                  <a:gd name="connsiteX1" fmla="*/ 185077 w 234872"/>
                  <a:gd name="connsiteY1" fmla="*/ 0 h 101393"/>
                  <a:gd name="connsiteX2" fmla="*/ 234872 w 234872"/>
                  <a:gd name="connsiteY2" fmla="*/ 66296 h 101393"/>
                  <a:gd name="connsiteX3" fmla="*/ 0 w 234872"/>
                  <a:gd name="connsiteY3" fmla="*/ 101393 h 101393"/>
                  <a:gd name="connsiteX4" fmla="*/ 11906 w 234872"/>
                  <a:gd name="connsiteY4" fmla="*/ 43769 h 101393"/>
                  <a:gd name="connsiteX0" fmla="*/ 4647 w 234872"/>
                  <a:gd name="connsiteY0" fmla="*/ 41765 h 101393"/>
                  <a:gd name="connsiteX1" fmla="*/ 185077 w 234872"/>
                  <a:gd name="connsiteY1" fmla="*/ 0 h 101393"/>
                  <a:gd name="connsiteX2" fmla="*/ 234872 w 234872"/>
                  <a:gd name="connsiteY2" fmla="*/ 66296 h 101393"/>
                  <a:gd name="connsiteX3" fmla="*/ 0 w 234872"/>
                  <a:gd name="connsiteY3" fmla="*/ 101393 h 101393"/>
                  <a:gd name="connsiteX4" fmla="*/ 4647 w 234872"/>
                  <a:gd name="connsiteY4" fmla="*/ 41765 h 101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872" h="101393">
                    <a:moveTo>
                      <a:pt x="4647" y="41765"/>
                    </a:moveTo>
                    <a:cubicBezTo>
                      <a:pt x="86860" y="2871"/>
                      <a:pt x="117630" y="7177"/>
                      <a:pt x="185077" y="0"/>
                    </a:cubicBezTo>
                    <a:cubicBezTo>
                      <a:pt x="197671" y="21513"/>
                      <a:pt x="231666" y="41907"/>
                      <a:pt x="234872" y="66296"/>
                    </a:cubicBezTo>
                    <a:cubicBezTo>
                      <a:pt x="153453" y="64708"/>
                      <a:pt x="83800" y="76787"/>
                      <a:pt x="0" y="101393"/>
                    </a:cubicBezTo>
                    <a:lnTo>
                      <a:pt x="4647" y="4176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21507"/>
              <p:cNvSpPr/>
              <p:nvPr/>
            </p:nvSpPr>
            <p:spPr>
              <a:xfrm rot="480000">
                <a:off x="6246360" y="1358018"/>
                <a:ext cx="258544" cy="110124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21507"/>
              <p:cNvSpPr/>
              <p:nvPr/>
            </p:nvSpPr>
            <p:spPr>
              <a:xfrm rot="300000">
                <a:off x="6214329" y="1498513"/>
                <a:ext cx="258544" cy="110124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21507"/>
              <p:cNvSpPr/>
              <p:nvPr/>
            </p:nvSpPr>
            <p:spPr>
              <a:xfrm rot="300000">
                <a:off x="6186032" y="1627395"/>
                <a:ext cx="258544" cy="104779"/>
              </a:xfrm>
              <a:custGeom>
                <a:avLst/>
                <a:gdLst>
                  <a:gd name="connsiteX0" fmla="*/ 0 w 244257"/>
                  <a:gd name="connsiteY0" fmla="*/ 0 h 45719"/>
                  <a:gd name="connsiteX1" fmla="*/ 244257 w 244257"/>
                  <a:gd name="connsiteY1" fmla="*/ 0 h 45719"/>
                  <a:gd name="connsiteX2" fmla="*/ 244257 w 244257"/>
                  <a:gd name="connsiteY2" fmla="*/ 45719 h 45719"/>
                  <a:gd name="connsiteX3" fmla="*/ 0 w 244257"/>
                  <a:gd name="connsiteY3" fmla="*/ 45719 h 45719"/>
                  <a:gd name="connsiteX4" fmla="*/ 0 w 244257"/>
                  <a:gd name="connsiteY4" fmla="*/ 0 h 45719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95725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95725"/>
                  <a:gd name="connsiteX1" fmla="*/ 256163 w 256163"/>
                  <a:gd name="connsiteY1" fmla="*/ 0 h 95725"/>
                  <a:gd name="connsiteX2" fmla="*/ 244257 w 256163"/>
                  <a:gd name="connsiteY2" fmla="*/ 71912 h 95725"/>
                  <a:gd name="connsiteX3" fmla="*/ 0 w 256163"/>
                  <a:gd name="connsiteY3" fmla="*/ 95725 h 95725"/>
                  <a:gd name="connsiteX4" fmla="*/ 0 w 256163"/>
                  <a:gd name="connsiteY4" fmla="*/ 50006 h 95725"/>
                  <a:gd name="connsiteX0" fmla="*/ 0 w 256163"/>
                  <a:gd name="connsiteY0" fmla="*/ 50006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0 w 256163"/>
                  <a:gd name="connsiteY4" fmla="*/ 50006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388 h 102869"/>
                  <a:gd name="connsiteX1" fmla="*/ 256163 w 256163"/>
                  <a:gd name="connsiteY1" fmla="*/ 0 h 102869"/>
                  <a:gd name="connsiteX2" fmla="*/ 244257 w 256163"/>
                  <a:gd name="connsiteY2" fmla="*/ 71912 h 102869"/>
                  <a:gd name="connsiteX3" fmla="*/ 0 w 256163"/>
                  <a:gd name="connsiteY3" fmla="*/ 102869 h 102869"/>
                  <a:gd name="connsiteX4" fmla="*/ 9525 w 256163"/>
                  <a:gd name="connsiteY4" fmla="*/ 52388 h 102869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9525 w 256163"/>
                  <a:gd name="connsiteY0" fmla="*/ 52500 h 102981"/>
                  <a:gd name="connsiteX1" fmla="*/ 256163 w 256163"/>
                  <a:gd name="connsiteY1" fmla="*/ 112 h 102981"/>
                  <a:gd name="connsiteX2" fmla="*/ 244257 w 256163"/>
                  <a:gd name="connsiteY2" fmla="*/ 72024 h 102981"/>
                  <a:gd name="connsiteX3" fmla="*/ 0 w 256163"/>
                  <a:gd name="connsiteY3" fmla="*/ 102981 h 102981"/>
                  <a:gd name="connsiteX4" fmla="*/ 9525 w 256163"/>
                  <a:gd name="connsiteY4" fmla="*/ 52500 h 102981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  <a:gd name="connsiteX0" fmla="*/ 11906 w 258544"/>
                  <a:gd name="connsiteY0" fmla="*/ 52500 h 110124"/>
                  <a:gd name="connsiteX1" fmla="*/ 258544 w 258544"/>
                  <a:gd name="connsiteY1" fmla="*/ 112 h 110124"/>
                  <a:gd name="connsiteX2" fmla="*/ 246638 w 258544"/>
                  <a:gd name="connsiteY2" fmla="*/ 72024 h 110124"/>
                  <a:gd name="connsiteX3" fmla="*/ 0 w 258544"/>
                  <a:gd name="connsiteY3" fmla="*/ 110124 h 110124"/>
                  <a:gd name="connsiteX4" fmla="*/ 11906 w 258544"/>
                  <a:gd name="connsiteY4" fmla="*/ 52500 h 1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544" h="110124">
                    <a:moveTo>
                      <a:pt x="11906" y="52500"/>
                    </a:moveTo>
                    <a:cubicBezTo>
                      <a:pt x="94119" y="13606"/>
                      <a:pt x="176331" y="-1475"/>
                      <a:pt x="258544" y="112"/>
                    </a:cubicBezTo>
                    <a:lnTo>
                      <a:pt x="246638" y="72024"/>
                    </a:lnTo>
                    <a:cubicBezTo>
                      <a:pt x="165219" y="70436"/>
                      <a:pt x="83800" y="85518"/>
                      <a:pt x="0" y="110124"/>
                    </a:cubicBezTo>
                    <a:lnTo>
                      <a:pt x="11906" y="525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21508"/>
              <p:cNvSpPr/>
              <p:nvPr/>
            </p:nvSpPr>
            <p:spPr>
              <a:xfrm>
                <a:off x="6708742" y="702357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21508"/>
              <p:cNvSpPr/>
              <p:nvPr/>
            </p:nvSpPr>
            <p:spPr>
              <a:xfrm>
                <a:off x="6688943" y="833551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21508"/>
              <p:cNvSpPr/>
              <p:nvPr/>
            </p:nvSpPr>
            <p:spPr>
              <a:xfrm>
                <a:off x="6653210" y="969284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21508"/>
              <p:cNvSpPr/>
              <p:nvPr/>
            </p:nvSpPr>
            <p:spPr>
              <a:xfrm>
                <a:off x="6637876" y="1109779"/>
                <a:ext cx="683038" cy="275197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09 w 680716"/>
                  <a:gd name="connsiteY0" fmla="*/ 0 h 282340"/>
                  <a:gd name="connsiteX1" fmla="*/ 676623 w 680716"/>
                  <a:gd name="connsiteY1" fmla="*/ 209550 h 282340"/>
                  <a:gd name="connsiteX2" fmla="*/ 652811 w 680716"/>
                  <a:gd name="connsiteY2" fmla="*/ 282340 h 282340"/>
                  <a:gd name="connsiteX3" fmla="*/ 29684 w 680716"/>
                  <a:gd name="connsiteY3" fmla="*/ 89458 h 282340"/>
                  <a:gd name="connsiteX4" fmla="*/ 1109 w 680716"/>
                  <a:gd name="connsiteY4" fmla="*/ 0 h 282340"/>
                  <a:gd name="connsiteX0" fmla="*/ 1050 w 683038"/>
                  <a:gd name="connsiteY0" fmla="*/ 0 h 275197"/>
                  <a:gd name="connsiteX1" fmla="*/ 678945 w 683038"/>
                  <a:gd name="connsiteY1" fmla="*/ 202407 h 275197"/>
                  <a:gd name="connsiteX2" fmla="*/ 655133 w 683038"/>
                  <a:gd name="connsiteY2" fmla="*/ 275197 h 275197"/>
                  <a:gd name="connsiteX3" fmla="*/ 32006 w 683038"/>
                  <a:gd name="connsiteY3" fmla="*/ 82315 h 275197"/>
                  <a:gd name="connsiteX4" fmla="*/ 1050 w 683038"/>
                  <a:gd name="connsiteY4" fmla="*/ 0 h 27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038" h="275197">
                    <a:moveTo>
                      <a:pt x="1050" y="0"/>
                    </a:moveTo>
                    <a:cubicBezTo>
                      <a:pt x="202409" y="7938"/>
                      <a:pt x="499018" y="61119"/>
                      <a:pt x="678945" y="202407"/>
                    </a:cubicBezTo>
                    <a:cubicBezTo>
                      <a:pt x="690058" y="238576"/>
                      <a:pt x="677358" y="258078"/>
                      <a:pt x="655133" y="275197"/>
                    </a:cubicBezTo>
                    <a:cubicBezTo>
                      <a:pt x="483937" y="166453"/>
                      <a:pt x="298453" y="88665"/>
                      <a:pt x="32006" y="82315"/>
                    </a:cubicBezTo>
                    <a:cubicBezTo>
                      <a:pt x="32800" y="59640"/>
                      <a:pt x="-6888" y="39344"/>
                      <a:pt x="105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21508"/>
              <p:cNvSpPr/>
              <p:nvPr/>
            </p:nvSpPr>
            <p:spPr>
              <a:xfrm>
                <a:off x="6604099" y="1252655"/>
                <a:ext cx="686147" cy="263291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09 w 680716"/>
                  <a:gd name="connsiteY0" fmla="*/ 0 h 282340"/>
                  <a:gd name="connsiteX1" fmla="*/ 676623 w 680716"/>
                  <a:gd name="connsiteY1" fmla="*/ 209550 h 282340"/>
                  <a:gd name="connsiteX2" fmla="*/ 652811 w 680716"/>
                  <a:gd name="connsiteY2" fmla="*/ 282340 h 282340"/>
                  <a:gd name="connsiteX3" fmla="*/ 29684 w 680716"/>
                  <a:gd name="connsiteY3" fmla="*/ 89458 h 282340"/>
                  <a:gd name="connsiteX4" fmla="*/ 1109 w 680716"/>
                  <a:gd name="connsiteY4" fmla="*/ 0 h 282340"/>
                  <a:gd name="connsiteX0" fmla="*/ 1050 w 683038"/>
                  <a:gd name="connsiteY0" fmla="*/ 0 h 275197"/>
                  <a:gd name="connsiteX1" fmla="*/ 678945 w 683038"/>
                  <a:gd name="connsiteY1" fmla="*/ 202407 h 275197"/>
                  <a:gd name="connsiteX2" fmla="*/ 655133 w 683038"/>
                  <a:gd name="connsiteY2" fmla="*/ 275197 h 275197"/>
                  <a:gd name="connsiteX3" fmla="*/ 32006 w 683038"/>
                  <a:gd name="connsiteY3" fmla="*/ 82315 h 275197"/>
                  <a:gd name="connsiteX4" fmla="*/ 1050 w 683038"/>
                  <a:gd name="connsiteY4" fmla="*/ 0 h 275197"/>
                  <a:gd name="connsiteX0" fmla="*/ 4039 w 686027"/>
                  <a:gd name="connsiteY0" fmla="*/ 0 h 275197"/>
                  <a:gd name="connsiteX1" fmla="*/ 681934 w 686027"/>
                  <a:gd name="connsiteY1" fmla="*/ 202407 h 275197"/>
                  <a:gd name="connsiteX2" fmla="*/ 658122 w 686027"/>
                  <a:gd name="connsiteY2" fmla="*/ 275197 h 275197"/>
                  <a:gd name="connsiteX3" fmla="*/ 1658 w 686027"/>
                  <a:gd name="connsiteY3" fmla="*/ 87077 h 275197"/>
                  <a:gd name="connsiteX4" fmla="*/ 4039 w 686027"/>
                  <a:gd name="connsiteY4" fmla="*/ 0 h 275197"/>
                  <a:gd name="connsiteX0" fmla="*/ 47625 w 684369"/>
                  <a:gd name="connsiteY0" fmla="*/ 0 h 263291"/>
                  <a:gd name="connsiteX1" fmla="*/ 680276 w 684369"/>
                  <a:gd name="connsiteY1" fmla="*/ 190501 h 263291"/>
                  <a:gd name="connsiteX2" fmla="*/ 656464 w 684369"/>
                  <a:gd name="connsiteY2" fmla="*/ 263291 h 263291"/>
                  <a:gd name="connsiteX3" fmla="*/ 0 w 684369"/>
                  <a:gd name="connsiteY3" fmla="*/ 75171 h 263291"/>
                  <a:gd name="connsiteX4" fmla="*/ 47625 w 684369"/>
                  <a:gd name="connsiteY4" fmla="*/ 0 h 263291"/>
                  <a:gd name="connsiteX0" fmla="*/ 47625 w 684369"/>
                  <a:gd name="connsiteY0" fmla="*/ 0 h 263291"/>
                  <a:gd name="connsiteX1" fmla="*/ 680276 w 684369"/>
                  <a:gd name="connsiteY1" fmla="*/ 190501 h 263291"/>
                  <a:gd name="connsiteX2" fmla="*/ 656464 w 684369"/>
                  <a:gd name="connsiteY2" fmla="*/ 263291 h 263291"/>
                  <a:gd name="connsiteX3" fmla="*/ 0 w 684369"/>
                  <a:gd name="connsiteY3" fmla="*/ 75171 h 263291"/>
                  <a:gd name="connsiteX4" fmla="*/ 47625 w 684369"/>
                  <a:gd name="connsiteY4" fmla="*/ 0 h 263291"/>
                  <a:gd name="connsiteX0" fmla="*/ 49403 w 686147"/>
                  <a:gd name="connsiteY0" fmla="*/ 0 h 263291"/>
                  <a:gd name="connsiteX1" fmla="*/ 682054 w 686147"/>
                  <a:gd name="connsiteY1" fmla="*/ 190501 h 263291"/>
                  <a:gd name="connsiteX2" fmla="*/ 658242 w 686147"/>
                  <a:gd name="connsiteY2" fmla="*/ 263291 h 263291"/>
                  <a:gd name="connsiteX3" fmla="*/ 1778 w 686147"/>
                  <a:gd name="connsiteY3" fmla="*/ 75171 h 263291"/>
                  <a:gd name="connsiteX4" fmla="*/ 49403 w 686147"/>
                  <a:gd name="connsiteY4" fmla="*/ 0 h 263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6147" h="263291">
                    <a:moveTo>
                      <a:pt x="49403" y="0"/>
                    </a:moveTo>
                    <a:cubicBezTo>
                      <a:pt x="250762" y="7938"/>
                      <a:pt x="502127" y="49213"/>
                      <a:pt x="682054" y="190501"/>
                    </a:cubicBezTo>
                    <a:cubicBezTo>
                      <a:pt x="693167" y="226670"/>
                      <a:pt x="680467" y="246172"/>
                      <a:pt x="658242" y="263291"/>
                    </a:cubicBezTo>
                    <a:cubicBezTo>
                      <a:pt x="487046" y="154547"/>
                      <a:pt x="268225" y="81521"/>
                      <a:pt x="1778" y="75171"/>
                    </a:cubicBezTo>
                    <a:cubicBezTo>
                      <a:pt x="-6953" y="38208"/>
                      <a:pt x="17653" y="27438"/>
                      <a:pt x="4940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21508"/>
              <p:cNvSpPr/>
              <p:nvPr/>
            </p:nvSpPr>
            <p:spPr>
              <a:xfrm rot="21480000">
                <a:off x="6567990" y="1361125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21508"/>
              <p:cNvSpPr/>
              <p:nvPr/>
            </p:nvSpPr>
            <p:spPr>
              <a:xfrm rot="21480000">
                <a:off x="6533479" y="1502341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21508"/>
              <p:cNvSpPr/>
              <p:nvPr/>
            </p:nvSpPr>
            <p:spPr>
              <a:xfrm rot="21480000">
                <a:off x="6504809" y="1635451"/>
                <a:ext cx="691513" cy="282340"/>
              </a:xfrm>
              <a:custGeom>
                <a:avLst/>
                <a:gdLst>
                  <a:gd name="connsiteX0" fmla="*/ 0 w 818390"/>
                  <a:gd name="connsiteY0" fmla="*/ 0 h 244240"/>
                  <a:gd name="connsiteX1" fmla="*/ 818390 w 818390"/>
                  <a:gd name="connsiteY1" fmla="*/ 0 h 244240"/>
                  <a:gd name="connsiteX2" fmla="*/ 818390 w 818390"/>
                  <a:gd name="connsiteY2" fmla="*/ 244240 h 244240"/>
                  <a:gd name="connsiteX3" fmla="*/ 0 w 818390"/>
                  <a:gd name="connsiteY3" fmla="*/ 244240 h 244240"/>
                  <a:gd name="connsiteX4" fmla="*/ 0 w 818390"/>
                  <a:gd name="connsiteY4" fmla="*/ 0 h 244240"/>
                  <a:gd name="connsiteX0" fmla="*/ 0 w 823152"/>
                  <a:gd name="connsiteY0" fmla="*/ 0 h 253765"/>
                  <a:gd name="connsiteX1" fmla="*/ 823152 w 823152"/>
                  <a:gd name="connsiteY1" fmla="*/ 9525 h 253765"/>
                  <a:gd name="connsiteX2" fmla="*/ 823152 w 823152"/>
                  <a:gd name="connsiteY2" fmla="*/ 253765 h 253765"/>
                  <a:gd name="connsiteX3" fmla="*/ 4762 w 823152"/>
                  <a:gd name="connsiteY3" fmla="*/ 253765 h 253765"/>
                  <a:gd name="connsiteX4" fmla="*/ 0 w 823152"/>
                  <a:gd name="connsiteY4" fmla="*/ 0 h 253765"/>
                  <a:gd name="connsiteX0" fmla="*/ 9662 w 832814"/>
                  <a:gd name="connsiteY0" fmla="*/ 0 h 253765"/>
                  <a:gd name="connsiteX1" fmla="*/ 832814 w 832814"/>
                  <a:gd name="connsiteY1" fmla="*/ 9525 h 253765"/>
                  <a:gd name="connsiteX2" fmla="*/ 832814 w 832814"/>
                  <a:gd name="connsiteY2" fmla="*/ 253765 h 253765"/>
                  <a:gd name="connsiteX3" fmla="*/ 137 w 832814"/>
                  <a:gd name="connsiteY3" fmla="*/ 91840 h 253765"/>
                  <a:gd name="connsiteX4" fmla="*/ 9662 w 832814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9525 w 832677"/>
                  <a:gd name="connsiteY0" fmla="*/ 0 h 253765"/>
                  <a:gd name="connsiteX1" fmla="*/ 832677 w 832677"/>
                  <a:gd name="connsiteY1" fmla="*/ 9525 h 253765"/>
                  <a:gd name="connsiteX2" fmla="*/ 832677 w 832677"/>
                  <a:gd name="connsiteY2" fmla="*/ 253765 h 253765"/>
                  <a:gd name="connsiteX3" fmla="*/ 0 w 832677"/>
                  <a:gd name="connsiteY3" fmla="*/ 91840 h 253765"/>
                  <a:gd name="connsiteX4" fmla="*/ 9525 w 832677"/>
                  <a:gd name="connsiteY4" fmla="*/ 0 h 253765"/>
                  <a:gd name="connsiteX0" fmla="*/ 11906 w 835058"/>
                  <a:gd name="connsiteY0" fmla="*/ 0 h 253765"/>
                  <a:gd name="connsiteX1" fmla="*/ 835058 w 835058"/>
                  <a:gd name="connsiteY1" fmla="*/ 9525 h 253765"/>
                  <a:gd name="connsiteX2" fmla="*/ 835058 w 835058"/>
                  <a:gd name="connsiteY2" fmla="*/ 253765 h 253765"/>
                  <a:gd name="connsiteX3" fmla="*/ 0 w 835058"/>
                  <a:gd name="connsiteY3" fmla="*/ 84696 h 253765"/>
                  <a:gd name="connsiteX4" fmla="*/ 11906 w 835058"/>
                  <a:gd name="connsiteY4" fmla="*/ 0 h 253765"/>
                  <a:gd name="connsiteX0" fmla="*/ 11906 w 835058"/>
                  <a:gd name="connsiteY0" fmla="*/ 0 h 282340"/>
                  <a:gd name="connsiteX1" fmla="*/ 835058 w 835058"/>
                  <a:gd name="connsiteY1" fmla="*/ 9525 h 282340"/>
                  <a:gd name="connsiteX2" fmla="*/ 663608 w 835058"/>
                  <a:gd name="connsiteY2" fmla="*/ 282340 h 282340"/>
                  <a:gd name="connsiteX3" fmla="*/ 0 w 835058"/>
                  <a:gd name="connsiteY3" fmla="*/ 84696 h 282340"/>
                  <a:gd name="connsiteX4" fmla="*/ 11906 w 835058"/>
                  <a:gd name="connsiteY4" fmla="*/ 0 h 282340"/>
                  <a:gd name="connsiteX0" fmla="*/ 11906 w 687420"/>
                  <a:gd name="connsiteY0" fmla="*/ 0 h 282340"/>
                  <a:gd name="connsiteX1" fmla="*/ 687420 w 687420"/>
                  <a:gd name="connsiteY1" fmla="*/ 209550 h 282340"/>
                  <a:gd name="connsiteX2" fmla="*/ 663608 w 687420"/>
                  <a:gd name="connsiteY2" fmla="*/ 282340 h 282340"/>
                  <a:gd name="connsiteX3" fmla="*/ 0 w 687420"/>
                  <a:gd name="connsiteY3" fmla="*/ 84696 h 282340"/>
                  <a:gd name="connsiteX4" fmla="*/ 11906 w 687420"/>
                  <a:gd name="connsiteY4" fmla="*/ 0 h 282340"/>
                  <a:gd name="connsiteX0" fmla="*/ 11906 w 690066"/>
                  <a:gd name="connsiteY0" fmla="*/ 0 h 282340"/>
                  <a:gd name="connsiteX1" fmla="*/ 687420 w 690066"/>
                  <a:gd name="connsiteY1" fmla="*/ 209550 h 282340"/>
                  <a:gd name="connsiteX2" fmla="*/ 663608 w 690066"/>
                  <a:gd name="connsiteY2" fmla="*/ 282340 h 282340"/>
                  <a:gd name="connsiteX3" fmla="*/ 0 w 690066"/>
                  <a:gd name="connsiteY3" fmla="*/ 84696 h 282340"/>
                  <a:gd name="connsiteX4" fmla="*/ 11906 w 690066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  <a:gd name="connsiteX0" fmla="*/ 11906 w 691513"/>
                  <a:gd name="connsiteY0" fmla="*/ 0 h 282340"/>
                  <a:gd name="connsiteX1" fmla="*/ 687420 w 691513"/>
                  <a:gd name="connsiteY1" fmla="*/ 209550 h 282340"/>
                  <a:gd name="connsiteX2" fmla="*/ 663608 w 691513"/>
                  <a:gd name="connsiteY2" fmla="*/ 282340 h 282340"/>
                  <a:gd name="connsiteX3" fmla="*/ 0 w 691513"/>
                  <a:gd name="connsiteY3" fmla="*/ 84696 h 282340"/>
                  <a:gd name="connsiteX4" fmla="*/ 11906 w 691513"/>
                  <a:gd name="connsiteY4" fmla="*/ 0 h 28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513" h="282340">
                    <a:moveTo>
                      <a:pt x="11906" y="0"/>
                    </a:moveTo>
                    <a:cubicBezTo>
                      <a:pt x="213265" y="7938"/>
                      <a:pt x="507493" y="68262"/>
                      <a:pt x="687420" y="209550"/>
                    </a:cubicBezTo>
                    <a:cubicBezTo>
                      <a:pt x="698533" y="245719"/>
                      <a:pt x="685833" y="265221"/>
                      <a:pt x="663608" y="282340"/>
                    </a:cubicBezTo>
                    <a:cubicBezTo>
                      <a:pt x="492412" y="173596"/>
                      <a:pt x="266447" y="91046"/>
                      <a:pt x="0" y="84696"/>
                    </a:cubicBezTo>
                    <a:cubicBezTo>
                      <a:pt x="794" y="62021"/>
                      <a:pt x="3968" y="39344"/>
                      <a:pt x="1190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21509"/>
              <p:cNvSpPr/>
              <p:nvPr/>
            </p:nvSpPr>
            <p:spPr>
              <a:xfrm rot="2686357">
                <a:off x="7443245" y="1041344"/>
                <a:ext cx="171247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21509"/>
              <p:cNvSpPr/>
              <p:nvPr/>
            </p:nvSpPr>
            <p:spPr>
              <a:xfrm rot="2686357">
                <a:off x="7418234" y="1166284"/>
                <a:ext cx="171247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21509"/>
              <p:cNvSpPr/>
              <p:nvPr/>
            </p:nvSpPr>
            <p:spPr>
              <a:xfrm rot="2686357">
                <a:off x="7384578" y="1294752"/>
                <a:ext cx="176436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21509"/>
              <p:cNvSpPr/>
              <p:nvPr/>
            </p:nvSpPr>
            <p:spPr>
              <a:xfrm rot="2686357">
                <a:off x="7359348" y="1420614"/>
                <a:ext cx="176436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21509"/>
              <p:cNvSpPr/>
              <p:nvPr/>
            </p:nvSpPr>
            <p:spPr>
              <a:xfrm rot="2686357">
                <a:off x="7334119" y="1546822"/>
                <a:ext cx="176436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21509"/>
              <p:cNvSpPr/>
              <p:nvPr/>
            </p:nvSpPr>
            <p:spPr>
              <a:xfrm rot="2686357">
                <a:off x="7312037" y="1668414"/>
                <a:ext cx="176436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21509"/>
              <p:cNvSpPr/>
              <p:nvPr/>
            </p:nvSpPr>
            <p:spPr>
              <a:xfrm rot="2686357">
                <a:off x="7282545" y="1796810"/>
                <a:ext cx="176436" cy="82847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21509"/>
              <p:cNvSpPr/>
              <p:nvPr/>
            </p:nvSpPr>
            <p:spPr>
              <a:xfrm rot="2686357">
                <a:off x="7255936" y="1931702"/>
                <a:ext cx="164564" cy="77274"/>
              </a:xfrm>
              <a:custGeom>
                <a:avLst/>
                <a:gdLst>
                  <a:gd name="connsiteX0" fmla="*/ 0 w 228600"/>
                  <a:gd name="connsiteY0" fmla="*/ 0 h 57310"/>
                  <a:gd name="connsiteX1" fmla="*/ 228600 w 228600"/>
                  <a:gd name="connsiteY1" fmla="*/ 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0 w 228600"/>
                  <a:gd name="connsiteY0" fmla="*/ 0 h 57310"/>
                  <a:gd name="connsiteX1" fmla="*/ 220174 w 228600"/>
                  <a:gd name="connsiteY1" fmla="*/ 1650 h 57310"/>
                  <a:gd name="connsiteX2" fmla="*/ 228600 w 228600"/>
                  <a:gd name="connsiteY2" fmla="*/ 57310 h 57310"/>
                  <a:gd name="connsiteX3" fmla="*/ 0 w 228600"/>
                  <a:gd name="connsiteY3" fmla="*/ 57310 h 57310"/>
                  <a:gd name="connsiteX4" fmla="*/ 0 w 228600"/>
                  <a:gd name="connsiteY4" fmla="*/ 0 h 57310"/>
                  <a:gd name="connsiteX0" fmla="*/ 80915 w 228600"/>
                  <a:gd name="connsiteY0" fmla="*/ 0 h 80563"/>
                  <a:gd name="connsiteX1" fmla="*/ 220174 w 228600"/>
                  <a:gd name="connsiteY1" fmla="*/ 24903 h 80563"/>
                  <a:gd name="connsiteX2" fmla="*/ 228600 w 228600"/>
                  <a:gd name="connsiteY2" fmla="*/ 80563 h 80563"/>
                  <a:gd name="connsiteX3" fmla="*/ 0 w 228600"/>
                  <a:gd name="connsiteY3" fmla="*/ 80563 h 80563"/>
                  <a:gd name="connsiteX4" fmla="*/ 80915 w 228600"/>
                  <a:gd name="connsiteY4" fmla="*/ 0 h 80563"/>
                  <a:gd name="connsiteX0" fmla="*/ 0 w 147685"/>
                  <a:gd name="connsiteY0" fmla="*/ 0 h 80563"/>
                  <a:gd name="connsiteX1" fmla="*/ 139259 w 147685"/>
                  <a:gd name="connsiteY1" fmla="*/ 24903 h 80563"/>
                  <a:gd name="connsiteX2" fmla="*/ 147685 w 147685"/>
                  <a:gd name="connsiteY2" fmla="*/ 80563 h 80563"/>
                  <a:gd name="connsiteX3" fmla="*/ 15107 w 147685"/>
                  <a:gd name="connsiteY3" fmla="*/ 69158 h 80563"/>
                  <a:gd name="connsiteX4" fmla="*/ 0 w 147685"/>
                  <a:gd name="connsiteY4" fmla="*/ 0 h 80563"/>
                  <a:gd name="connsiteX0" fmla="*/ 670 w 148355"/>
                  <a:gd name="connsiteY0" fmla="*/ 0 h 80563"/>
                  <a:gd name="connsiteX1" fmla="*/ 139929 w 148355"/>
                  <a:gd name="connsiteY1" fmla="*/ 24903 h 80563"/>
                  <a:gd name="connsiteX2" fmla="*/ 148355 w 148355"/>
                  <a:gd name="connsiteY2" fmla="*/ 80563 h 80563"/>
                  <a:gd name="connsiteX3" fmla="*/ 15777 w 148355"/>
                  <a:gd name="connsiteY3" fmla="*/ 69158 h 80563"/>
                  <a:gd name="connsiteX4" fmla="*/ 670 w 148355"/>
                  <a:gd name="connsiteY4" fmla="*/ 0 h 80563"/>
                  <a:gd name="connsiteX0" fmla="*/ 17139 w 164824"/>
                  <a:gd name="connsiteY0" fmla="*/ 0 h 80563"/>
                  <a:gd name="connsiteX1" fmla="*/ 156398 w 164824"/>
                  <a:gd name="connsiteY1" fmla="*/ 24903 h 80563"/>
                  <a:gd name="connsiteX2" fmla="*/ 164824 w 164824"/>
                  <a:gd name="connsiteY2" fmla="*/ 80563 h 80563"/>
                  <a:gd name="connsiteX3" fmla="*/ 32246 w 164824"/>
                  <a:gd name="connsiteY3" fmla="*/ 69158 h 80563"/>
                  <a:gd name="connsiteX4" fmla="*/ 17139 w 164824"/>
                  <a:gd name="connsiteY4" fmla="*/ 0 h 80563"/>
                  <a:gd name="connsiteX0" fmla="*/ 21449 w 169134"/>
                  <a:gd name="connsiteY0" fmla="*/ 0 h 80563"/>
                  <a:gd name="connsiteX1" fmla="*/ 160708 w 169134"/>
                  <a:gd name="connsiteY1" fmla="*/ 24903 h 80563"/>
                  <a:gd name="connsiteX2" fmla="*/ 169134 w 169134"/>
                  <a:gd name="connsiteY2" fmla="*/ 80563 h 80563"/>
                  <a:gd name="connsiteX3" fmla="*/ 36556 w 169134"/>
                  <a:gd name="connsiteY3" fmla="*/ 69158 h 80563"/>
                  <a:gd name="connsiteX4" fmla="*/ 21449 w 169134"/>
                  <a:gd name="connsiteY4" fmla="*/ 0 h 80563"/>
                  <a:gd name="connsiteX0" fmla="*/ 23562 w 171247"/>
                  <a:gd name="connsiteY0" fmla="*/ 0 h 80563"/>
                  <a:gd name="connsiteX1" fmla="*/ 162821 w 171247"/>
                  <a:gd name="connsiteY1" fmla="*/ 24903 h 80563"/>
                  <a:gd name="connsiteX2" fmla="*/ 171247 w 171247"/>
                  <a:gd name="connsiteY2" fmla="*/ 80563 h 80563"/>
                  <a:gd name="connsiteX3" fmla="*/ 38669 w 171247"/>
                  <a:gd name="connsiteY3" fmla="*/ 69158 h 80563"/>
                  <a:gd name="connsiteX4" fmla="*/ 23562 w 171247"/>
                  <a:gd name="connsiteY4" fmla="*/ 0 h 80563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1752 h 83915"/>
                  <a:gd name="connsiteX1" fmla="*/ 162821 w 171247"/>
                  <a:gd name="connsiteY1" fmla="*/ 26655 h 83915"/>
                  <a:gd name="connsiteX2" fmla="*/ 171247 w 171247"/>
                  <a:gd name="connsiteY2" fmla="*/ 82315 h 83915"/>
                  <a:gd name="connsiteX3" fmla="*/ 38669 w 171247"/>
                  <a:gd name="connsiteY3" fmla="*/ 70910 h 83915"/>
                  <a:gd name="connsiteX4" fmla="*/ 23562 w 171247"/>
                  <a:gd name="connsiteY4" fmla="*/ 1752 h 83915"/>
                  <a:gd name="connsiteX0" fmla="*/ 23562 w 171247"/>
                  <a:gd name="connsiteY0" fmla="*/ 1752 h 85239"/>
                  <a:gd name="connsiteX1" fmla="*/ 162821 w 171247"/>
                  <a:gd name="connsiteY1" fmla="*/ 26655 h 85239"/>
                  <a:gd name="connsiteX2" fmla="*/ 171247 w 171247"/>
                  <a:gd name="connsiteY2" fmla="*/ 82315 h 85239"/>
                  <a:gd name="connsiteX3" fmla="*/ 38669 w 171247"/>
                  <a:gd name="connsiteY3" fmla="*/ 70910 h 85239"/>
                  <a:gd name="connsiteX4" fmla="*/ 23562 w 171247"/>
                  <a:gd name="connsiteY4" fmla="*/ 1752 h 85239"/>
                  <a:gd name="connsiteX0" fmla="*/ 23562 w 171247"/>
                  <a:gd name="connsiteY0" fmla="*/ 1752 h 83789"/>
                  <a:gd name="connsiteX1" fmla="*/ 162821 w 171247"/>
                  <a:gd name="connsiteY1" fmla="*/ 26655 h 83789"/>
                  <a:gd name="connsiteX2" fmla="*/ 171247 w 171247"/>
                  <a:gd name="connsiteY2" fmla="*/ 82315 h 83789"/>
                  <a:gd name="connsiteX3" fmla="*/ 38669 w 171247"/>
                  <a:gd name="connsiteY3" fmla="*/ 70910 h 83789"/>
                  <a:gd name="connsiteX4" fmla="*/ 23562 w 171247"/>
                  <a:gd name="connsiteY4" fmla="*/ 1752 h 83789"/>
                  <a:gd name="connsiteX0" fmla="*/ 23562 w 171247"/>
                  <a:gd name="connsiteY0" fmla="*/ 1752 h 82315"/>
                  <a:gd name="connsiteX1" fmla="*/ 162821 w 171247"/>
                  <a:gd name="connsiteY1" fmla="*/ 26655 h 82315"/>
                  <a:gd name="connsiteX2" fmla="*/ 171247 w 171247"/>
                  <a:gd name="connsiteY2" fmla="*/ 82315 h 82315"/>
                  <a:gd name="connsiteX3" fmla="*/ 38669 w 171247"/>
                  <a:gd name="connsiteY3" fmla="*/ 70910 h 82315"/>
                  <a:gd name="connsiteX4" fmla="*/ 23562 w 171247"/>
                  <a:gd name="connsiteY4" fmla="*/ 1752 h 82315"/>
                  <a:gd name="connsiteX0" fmla="*/ 23562 w 171247"/>
                  <a:gd name="connsiteY0" fmla="*/ 2818 h 83381"/>
                  <a:gd name="connsiteX1" fmla="*/ 162821 w 171247"/>
                  <a:gd name="connsiteY1" fmla="*/ 27721 h 83381"/>
                  <a:gd name="connsiteX2" fmla="*/ 171247 w 171247"/>
                  <a:gd name="connsiteY2" fmla="*/ 83381 h 83381"/>
                  <a:gd name="connsiteX3" fmla="*/ 38669 w 171247"/>
                  <a:gd name="connsiteY3" fmla="*/ 71976 h 83381"/>
                  <a:gd name="connsiteX4" fmla="*/ 23562 w 171247"/>
                  <a:gd name="connsiteY4" fmla="*/ 2818 h 83381"/>
                  <a:gd name="connsiteX0" fmla="*/ 23562 w 171247"/>
                  <a:gd name="connsiteY0" fmla="*/ 2284 h 82847"/>
                  <a:gd name="connsiteX1" fmla="*/ 157749 w 171247"/>
                  <a:gd name="connsiteY1" fmla="*/ 32218 h 82847"/>
                  <a:gd name="connsiteX2" fmla="*/ 171247 w 171247"/>
                  <a:gd name="connsiteY2" fmla="*/ 82847 h 82847"/>
                  <a:gd name="connsiteX3" fmla="*/ 38669 w 171247"/>
                  <a:gd name="connsiteY3" fmla="*/ 71442 h 82847"/>
                  <a:gd name="connsiteX4" fmla="*/ 23562 w 171247"/>
                  <a:gd name="connsiteY4" fmla="*/ 2284 h 82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247" h="82847">
                    <a:moveTo>
                      <a:pt x="23562" y="2284"/>
                    </a:moveTo>
                    <a:cubicBezTo>
                      <a:pt x="63313" y="-6280"/>
                      <a:pt x="114750" y="10460"/>
                      <a:pt x="157749" y="32218"/>
                    </a:cubicBezTo>
                    <a:lnTo>
                      <a:pt x="171247" y="82847"/>
                    </a:lnTo>
                    <a:cubicBezTo>
                      <a:pt x="120319" y="79019"/>
                      <a:pt x="77817" y="73540"/>
                      <a:pt x="38669" y="71442"/>
                    </a:cubicBezTo>
                    <a:cubicBezTo>
                      <a:pt x="-3424" y="51610"/>
                      <a:pt x="-15126" y="11692"/>
                      <a:pt x="23562" y="228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21510"/>
              <p:cNvSpPr/>
              <p:nvPr/>
            </p:nvSpPr>
            <p:spPr>
              <a:xfrm>
                <a:off x="6721654" y="1847321"/>
                <a:ext cx="269500" cy="424156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500" h="424156">
                    <a:moveTo>
                      <a:pt x="4" y="39588"/>
                    </a:moveTo>
                    <a:cubicBezTo>
                      <a:pt x="2524" y="-13593"/>
                      <a:pt x="81243" y="-12005"/>
                      <a:pt x="112337" y="37207"/>
                    </a:cubicBezTo>
                    <a:cubicBezTo>
                      <a:pt x="95668" y="218578"/>
                      <a:pt x="155200" y="271360"/>
                      <a:pt x="269500" y="381294"/>
                    </a:cubicBezTo>
                    <a:cubicBezTo>
                      <a:pt x="250311" y="402724"/>
                      <a:pt x="219217" y="421776"/>
                      <a:pt x="190504" y="424156"/>
                    </a:cubicBezTo>
                    <a:cubicBezTo>
                      <a:pt x="107954" y="319780"/>
                      <a:pt x="-789" y="293983"/>
                      <a:pt x="4" y="3958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21510"/>
              <p:cNvSpPr/>
              <p:nvPr/>
            </p:nvSpPr>
            <p:spPr>
              <a:xfrm>
                <a:off x="6574528" y="1819493"/>
                <a:ext cx="275903" cy="457700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52007 h 436575"/>
                  <a:gd name="connsiteX1" fmla="*/ 100431 w 269500"/>
                  <a:gd name="connsiteY1" fmla="*/ 28195 h 436575"/>
                  <a:gd name="connsiteX2" fmla="*/ 269500 w 269500"/>
                  <a:gd name="connsiteY2" fmla="*/ 393713 h 436575"/>
                  <a:gd name="connsiteX3" fmla="*/ 190504 w 269500"/>
                  <a:gd name="connsiteY3" fmla="*/ 436575 h 436575"/>
                  <a:gd name="connsiteX4" fmla="*/ 4 w 269500"/>
                  <a:gd name="connsiteY4" fmla="*/ 52007 h 436575"/>
                  <a:gd name="connsiteX0" fmla="*/ 5 w 262357"/>
                  <a:gd name="connsiteY0" fmla="*/ 37276 h 448038"/>
                  <a:gd name="connsiteX1" fmla="*/ 93288 w 262357"/>
                  <a:gd name="connsiteY1" fmla="*/ 39658 h 448038"/>
                  <a:gd name="connsiteX2" fmla="*/ 262357 w 262357"/>
                  <a:gd name="connsiteY2" fmla="*/ 405176 h 448038"/>
                  <a:gd name="connsiteX3" fmla="*/ 183361 w 262357"/>
                  <a:gd name="connsiteY3" fmla="*/ 448038 h 448038"/>
                  <a:gd name="connsiteX4" fmla="*/ 5 w 262357"/>
                  <a:gd name="connsiteY4" fmla="*/ 37276 h 448038"/>
                  <a:gd name="connsiteX0" fmla="*/ 5 w 262357"/>
                  <a:gd name="connsiteY0" fmla="*/ 43367 h 454129"/>
                  <a:gd name="connsiteX1" fmla="*/ 95670 w 262357"/>
                  <a:gd name="connsiteY1" fmla="*/ 33843 h 454129"/>
                  <a:gd name="connsiteX2" fmla="*/ 262357 w 262357"/>
                  <a:gd name="connsiteY2" fmla="*/ 411267 h 454129"/>
                  <a:gd name="connsiteX3" fmla="*/ 183361 w 262357"/>
                  <a:gd name="connsiteY3" fmla="*/ 454129 h 454129"/>
                  <a:gd name="connsiteX4" fmla="*/ 5 w 262357"/>
                  <a:gd name="connsiteY4" fmla="*/ 43367 h 454129"/>
                  <a:gd name="connsiteX0" fmla="*/ 5 w 262357"/>
                  <a:gd name="connsiteY0" fmla="*/ 43367 h 456510"/>
                  <a:gd name="connsiteX1" fmla="*/ 95670 w 262357"/>
                  <a:gd name="connsiteY1" fmla="*/ 33843 h 456510"/>
                  <a:gd name="connsiteX2" fmla="*/ 262357 w 262357"/>
                  <a:gd name="connsiteY2" fmla="*/ 411267 h 456510"/>
                  <a:gd name="connsiteX3" fmla="*/ 190505 w 262357"/>
                  <a:gd name="connsiteY3" fmla="*/ 456510 h 456510"/>
                  <a:gd name="connsiteX4" fmla="*/ 5 w 262357"/>
                  <a:gd name="connsiteY4" fmla="*/ 43367 h 45651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1645 w 275903"/>
                  <a:gd name="connsiteY0" fmla="*/ 43367 h 457700"/>
                  <a:gd name="connsiteX1" fmla="*/ 97310 w 275903"/>
                  <a:gd name="connsiteY1" fmla="*/ 33843 h 457700"/>
                  <a:gd name="connsiteX2" fmla="*/ 275903 w 275903"/>
                  <a:gd name="connsiteY2" fmla="*/ 444604 h 457700"/>
                  <a:gd name="connsiteX3" fmla="*/ 192145 w 275903"/>
                  <a:gd name="connsiteY3" fmla="*/ 456510 h 457700"/>
                  <a:gd name="connsiteX4" fmla="*/ 1645 w 275903"/>
                  <a:gd name="connsiteY4" fmla="*/ 43367 h 45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5903" h="457700">
                    <a:moveTo>
                      <a:pt x="1645" y="43367"/>
                    </a:moveTo>
                    <a:cubicBezTo>
                      <a:pt x="4165" y="-9814"/>
                      <a:pt x="66216" y="-15369"/>
                      <a:pt x="97310" y="33843"/>
                    </a:cubicBezTo>
                    <a:cubicBezTo>
                      <a:pt x="80641" y="215214"/>
                      <a:pt x="137791" y="318001"/>
                      <a:pt x="275903" y="444604"/>
                    </a:cubicBezTo>
                    <a:cubicBezTo>
                      <a:pt x="256714" y="466034"/>
                      <a:pt x="220858" y="454130"/>
                      <a:pt x="192145" y="456510"/>
                    </a:cubicBezTo>
                    <a:cubicBezTo>
                      <a:pt x="109595" y="352134"/>
                      <a:pt x="-15816" y="314430"/>
                      <a:pt x="1645" y="433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21510"/>
              <p:cNvSpPr/>
              <p:nvPr/>
            </p:nvSpPr>
            <p:spPr>
              <a:xfrm>
                <a:off x="6439081" y="1808168"/>
                <a:ext cx="266378" cy="459153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52007 h 436575"/>
                  <a:gd name="connsiteX1" fmla="*/ 100431 w 269500"/>
                  <a:gd name="connsiteY1" fmla="*/ 28195 h 436575"/>
                  <a:gd name="connsiteX2" fmla="*/ 269500 w 269500"/>
                  <a:gd name="connsiteY2" fmla="*/ 393713 h 436575"/>
                  <a:gd name="connsiteX3" fmla="*/ 190504 w 269500"/>
                  <a:gd name="connsiteY3" fmla="*/ 436575 h 436575"/>
                  <a:gd name="connsiteX4" fmla="*/ 4 w 269500"/>
                  <a:gd name="connsiteY4" fmla="*/ 52007 h 436575"/>
                  <a:gd name="connsiteX0" fmla="*/ 5 w 262357"/>
                  <a:gd name="connsiteY0" fmla="*/ 37276 h 448038"/>
                  <a:gd name="connsiteX1" fmla="*/ 93288 w 262357"/>
                  <a:gd name="connsiteY1" fmla="*/ 39658 h 448038"/>
                  <a:gd name="connsiteX2" fmla="*/ 262357 w 262357"/>
                  <a:gd name="connsiteY2" fmla="*/ 405176 h 448038"/>
                  <a:gd name="connsiteX3" fmla="*/ 183361 w 262357"/>
                  <a:gd name="connsiteY3" fmla="*/ 448038 h 448038"/>
                  <a:gd name="connsiteX4" fmla="*/ 5 w 262357"/>
                  <a:gd name="connsiteY4" fmla="*/ 37276 h 448038"/>
                  <a:gd name="connsiteX0" fmla="*/ 5 w 262357"/>
                  <a:gd name="connsiteY0" fmla="*/ 43367 h 454129"/>
                  <a:gd name="connsiteX1" fmla="*/ 95670 w 262357"/>
                  <a:gd name="connsiteY1" fmla="*/ 33843 h 454129"/>
                  <a:gd name="connsiteX2" fmla="*/ 262357 w 262357"/>
                  <a:gd name="connsiteY2" fmla="*/ 411267 h 454129"/>
                  <a:gd name="connsiteX3" fmla="*/ 183361 w 262357"/>
                  <a:gd name="connsiteY3" fmla="*/ 454129 h 454129"/>
                  <a:gd name="connsiteX4" fmla="*/ 5 w 262357"/>
                  <a:gd name="connsiteY4" fmla="*/ 43367 h 454129"/>
                  <a:gd name="connsiteX0" fmla="*/ 5 w 262357"/>
                  <a:gd name="connsiteY0" fmla="*/ 43367 h 456510"/>
                  <a:gd name="connsiteX1" fmla="*/ 95670 w 262357"/>
                  <a:gd name="connsiteY1" fmla="*/ 33843 h 456510"/>
                  <a:gd name="connsiteX2" fmla="*/ 262357 w 262357"/>
                  <a:gd name="connsiteY2" fmla="*/ 411267 h 456510"/>
                  <a:gd name="connsiteX3" fmla="*/ 190505 w 262357"/>
                  <a:gd name="connsiteY3" fmla="*/ 456510 h 456510"/>
                  <a:gd name="connsiteX4" fmla="*/ 5 w 262357"/>
                  <a:gd name="connsiteY4" fmla="*/ 43367 h 45651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1645 w 275903"/>
                  <a:gd name="connsiteY0" fmla="*/ 43367 h 457700"/>
                  <a:gd name="connsiteX1" fmla="*/ 97310 w 275903"/>
                  <a:gd name="connsiteY1" fmla="*/ 33843 h 457700"/>
                  <a:gd name="connsiteX2" fmla="*/ 275903 w 275903"/>
                  <a:gd name="connsiteY2" fmla="*/ 444604 h 457700"/>
                  <a:gd name="connsiteX3" fmla="*/ 192145 w 275903"/>
                  <a:gd name="connsiteY3" fmla="*/ 456510 h 457700"/>
                  <a:gd name="connsiteX4" fmla="*/ 1645 w 275903"/>
                  <a:gd name="connsiteY4" fmla="*/ 43367 h 457700"/>
                  <a:gd name="connsiteX0" fmla="*/ 1645 w 266378"/>
                  <a:gd name="connsiteY0" fmla="*/ 43367 h 460453"/>
                  <a:gd name="connsiteX1" fmla="*/ 97310 w 266378"/>
                  <a:gd name="connsiteY1" fmla="*/ 33843 h 460453"/>
                  <a:gd name="connsiteX2" fmla="*/ 266378 w 266378"/>
                  <a:gd name="connsiteY2" fmla="*/ 449366 h 460453"/>
                  <a:gd name="connsiteX3" fmla="*/ 192145 w 266378"/>
                  <a:gd name="connsiteY3" fmla="*/ 456510 h 460453"/>
                  <a:gd name="connsiteX4" fmla="*/ 1645 w 266378"/>
                  <a:gd name="connsiteY4" fmla="*/ 43367 h 4604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378" h="459153">
                    <a:moveTo>
                      <a:pt x="1645" y="42067"/>
                    </a:moveTo>
                    <a:cubicBezTo>
                      <a:pt x="4165" y="-11114"/>
                      <a:pt x="70978" y="-14288"/>
                      <a:pt x="102072" y="34924"/>
                    </a:cubicBezTo>
                    <a:cubicBezTo>
                      <a:pt x="78259" y="225820"/>
                      <a:pt x="128266" y="321463"/>
                      <a:pt x="266378" y="448066"/>
                    </a:cubicBezTo>
                    <a:cubicBezTo>
                      <a:pt x="247189" y="469496"/>
                      <a:pt x="220858" y="452830"/>
                      <a:pt x="192145" y="455210"/>
                    </a:cubicBezTo>
                    <a:cubicBezTo>
                      <a:pt x="109595" y="350834"/>
                      <a:pt x="-15816" y="313130"/>
                      <a:pt x="1645" y="420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21510"/>
              <p:cNvSpPr/>
              <p:nvPr/>
            </p:nvSpPr>
            <p:spPr>
              <a:xfrm>
                <a:off x="6343751" y="1802927"/>
                <a:ext cx="223952" cy="455704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52007 h 436575"/>
                  <a:gd name="connsiteX1" fmla="*/ 100431 w 269500"/>
                  <a:gd name="connsiteY1" fmla="*/ 28195 h 436575"/>
                  <a:gd name="connsiteX2" fmla="*/ 269500 w 269500"/>
                  <a:gd name="connsiteY2" fmla="*/ 393713 h 436575"/>
                  <a:gd name="connsiteX3" fmla="*/ 190504 w 269500"/>
                  <a:gd name="connsiteY3" fmla="*/ 436575 h 436575"/>
                  <a:gd name="connsiteX4" fmla="*/ 4 w 269500"/>
                  <a:gd name="connsiteY4" fmla="*/ 52007 h 436575"/>
                  <a:gd name="connsiteX0" fmla="*/ 5 w 262357"/>
                  <a:gd name="connsiteY0" fmla="*/ 37276 h 448038"/>
                  <a:gd name="connsiteX1" fmla="*/ 93288 w 262357"/>
                  <a:gd name="connsiteY1" fmla="*/ 39658 h 448038"/>
                  <a:gd name="connsiteX2" fmla="*/ 262357 w 262357"/>
                  <a:gd name="connsiteY2" fmla="*/ 405176 h 448038"/>
                  <a:gd name="connsiteX3" fmla="*/ 183361 w 262357"/>
                  <a:gd name="connsiteY3" fmla="*/ 448038 h 448038"/>
                  <a:gd name="connsiteX4" fmla="*/ 5 w 262357"/>
                  <a:gd name="connsiteY4" fmla="*/ 37276 h 448038"/>
                  <a:gd name="connsiteX0" fmla="*/ 5 w 262357"/>
                  <a:gd name="connsiteY0" fmla="*/ 43367 h 454129"/>
                  <a:gd name="connsiteX1" fmla="*/ 95670 w 262357"/>
                  <a:gd name="connsiteY1" fmla="*/ 33843 h 454129"/>
                  <a:gd name="connsiteX2" fmla="*/ 262357 w 262357"/>
                  <a:gd name="connsiteY2" fmla="*/ 411267 h 454129"/>
                  <a:gd name="connsiteX3" fmla="*/ 183361 w 262357"/>
                  <a:gd name="connsiteY3" fmla="*/ 454129 h 454129"/>
                  <a:gd name="connsiteX4" fmla="*/ 5 w 262357"/>
                  <a:gd name="connsiteY4" fmla="*/ 43367 h 454129"/>
                  <a:gd name="connsiteX0" fmla="*/ 5 w 262357"/>
                  <a:gd name="connsiteY0" fmla="*/ 43367 h 456510"/>
                  <a:gd name="connsiteX1" fmla="*/ 95670 w 262357"/>
                  <a:gd name="connsiteY1" fmla="*/ 33843 h 456510"/>
                  <a:gd name="connsiteX2" fmla="*/ 262357 w 262357"/>
                  <a:gd name="connsiteY2" fmla="*/ 411267 h 456510"/>
                  <a:gd name="connsiteX3" fmla="*/ 190505 w 262357"/>
                  <a:gd name="connsiteY3" fmla="*/ 456510 h 456510"/>
                  <a:gd name="connsiteX4" fmla="*/ 5 w 262357"/>
                  <a:gd name="connsiteY4" fmla="*/ 43367 h 45651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1645 w 275903"/>
                  <a:gd name="connsiteY0" fmla="*/ 43367 h 457700"/>
                  <a:gd name="connsiteX1" fmla="*/ 97310 w 275903"/>
                  <a:gd name="connsiteY1" fmla="*/ 33843 h 457700"/>
                  <a:gd name="connsiteX2" fmla="*/ 275903 w 275903"/>
                  <a:gd name="connsiteY2" fmla="*/ 444604 h 457700"/>
                  <a:gd name="connsiteX3" fmla="*/ 192145 w 275903"/>
                  <a:gd name="connsiteY3" fmla="*/ 456510 h 457700"/>
                  <a:gd name="connsiteX4" fmla="*/ 1645 w 275903"/>
                  <a:gd name="connsiteY4" fmla="*/ 43367 h 457700"/>
                  <a:gd name="connsiteX0" fmla="*/ 1645 w 266378"/>
                  <a:gd name="connsiteY0" fmla="*/ 43367 h 460453"/>
                  <a:gd name="connsiteX1" fmla="*/ 97310 w 266378"/>
                  <a:gd name="connsiteY1" fmla="*/ 33843 h 460453"/>
                  <a:gd name="connsiteX2" fmla="*/ 266378 w 266378"/>
                  <a:gd name="connsiteY2" fmla="*/ 449366 h 460453"/>
                  <a:gd name="connsiteX3" fmla="*/ 192145 w 266378"/>
                  <a:gd name="connsiteY3" fmla="*/ 456510 h 460453"/>
                  <a:gd name="connsiteX4" fmla="*/ 1645 w 266378"/>
                  <a:gd name="connsiteY4" fmla="*/ 43367 h 4604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84520"/>
                  <a:gd name="connsiteY0" fmla="*/ 42067 h 459153"/>
                  <a:gd name="connsiteX1" fmla="*/ 102072 w 284520"/>
                  <a:gd name="connsiteY1" fmla="*/ 34924 h 459153"/>
                  <a:gd name="connsiteX2" fmla="*/ 284520 w 284520"/>
                  <a:gd name="connsiteY2" fmla="*/ 448066 h 459153"/>
                  <a:gd name="connsiteX3" fmla="*/ 192145 w 284520"/>
                  <a:gd name="connsiteY3" fmla="*/ 455210 h 459153"/>
                  <a:gd name="connsiteX4" fmla="*/ 1645 w 284520"/>
                  <a:gd name="connsiteY4" fmla="*/ 42067 h 459153"/>
                  <a:gd name="connsiteX0" fmla="*/ 1405 w 284280"/>
                  <a:gd name="connsiteY0" fmla="*/ 42067 h 457668"/>
                  <a:gd name="connsiteX1" fmla="*/ 101832 w 284280"/>
                  <a:gd name="connsiteY1" fmla="*/ 34924 h 457668"/>
                  <a:gd name="connsiteX2" fmla="*/ 284280 w 284280"/>
                  <a:gd name="connsiteY2" fmla="*/ 448066 h 457668"/>
                  <a:gd name="connsiteX3" fmla="*/ 216093 w 284280"/>
                  <a:gd name="connsiteY3" fmla="*/ 450399 h 457668"/>
                  <a:gd name="connsiteX4" fmla="*/ 1405 w 284280"/>
                  <a:gd name="connsiteY4" fmla="*/ 42067 h 457668"/>
                  <a:gd name="connsiteX0" fmla="*/ 1484 w 284359"/>
                  <a:gd name="connsiteY0" fmla="*/ 42067 h 457668"/>
                  <a:gd name="connsiteX1" fmla="*/ 101911 w 284359"/>
                  <a:gd name="connsiteY1" fmla="*/ 34924 h 457668"/>
                  <a:gd name="connsiteX2" fmla="*/ 284359 w 284359"/>
                  <a:gd name="connsiteY2" fmla="*/ 448066 h 457668"/>
                  <a:gd name="connsiteX3" fmla="*/ 216172 w 284359"/>
                  <a:gd name="connsiteY3" fmla="*/ 450399 h 457668"/>
                  <a:gd name="connsiteX4" fmla="*/ 1484 w 284359"/>
                  <a:gd name="connsiteY4" fmla="*/ 42067 h 457668"/>
                  <a:gd name="connsiteX0" fmla="*/ 1484 w 284359"/>
                  <a:gd name="connsiteY0" fmla="*/ 42067 h 460261"/>
                  <a:gd name="connsiteX1" fmla="*/ 101911 w 284359"/>
                  <a:gd name="connsiteY1" fmla="*/ 34924 h 460261"/>
                  <a:gd name="connsiteX2" fmla="*/ 284359 w 284359"/>
                  <a:gd name="connsiteY2" fmla="*/ 448066 h 460261"/>
                  <a:gd name="connsiteX3" fmla="*/ 216172 w 284359"/>
                  <a:gd name="connsiteY3" fmla="*/ 450399 h 460261"/>
                  <a:gd name="connsiteX4" fmla="*/ 1484 w 284359"/>
                  <a:gd name="connsiteY4" fmla="*/ 42067 h 460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359" h="460261">
                    <a:moveTo>
                      <a:pt x="1484" y="42067"/>
                    </a:moveTo>
                    <a:cubicBezTo>
                      <a:pt x="4004" y="-11114"/>
                      <a:pt x="70817" y="-14288"/>
                      <a:pt x="101911" y="34924"/>
                    </a:cubicBezTo>
                    <a:cubicBezTo>
                      <a:pt x="78098" y="225820"/>
                      <a:pt x="146247" y="321463"/>
                      <a:pt x="284359" y="448066"/>
                    </a:cubicBezTo>
                    <a:cubicBezTo>
                      <a:pt x="265170" y="469496"/>
                      <a:pt x="241862" y="457640"/>
                      <a:pt x="216172" y="450399"/>
                    </a:cubicBezTo>
                    <a:cubicBezTo>
                      <a:pt x="124551" y="348427"/>
                      <a:pt x="-15977" y="313130"/>
                      <a:pt x="1484" y="420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21510"/>
              <p:cNvSpPr/>
              <p:nvPr/>
            </p:nvSpPr>
            <p:spPr>
              <a:xfrm>
                <a:off x="6243565" y="1794744"/>
                <a:ext cx="187274" cy="396608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52007 h 436575"/>
                  <a:gd name="connsiteX1" fmla="*/ 100431 w 269500"/>
                  <a:gd name="connsiteY1" fmla="*/ 28195 h 436575"/>
                  <a:gd name="connsiteX2" fmla="*/ 269500 w 269500"/>
                  <a:gd name="connsiteY2" fmla="*/ 393713 h 436575"/>
                  <a:gd name="connsiteX3" fmla="*/ 190504 w 269500"/>
                  <a:gd name="connsiteY3" fmla="*/ 436575 h 436575"/>
                  <a:gd name="connsiteX4" fmla="*/ 4 w 269500"/>
                  <a:gd name="connsiteY4" fmla="*/ 52007 h 436575"/>
                  <a:gd name="connsiteX0" fmla="*/ 5 w 262357"/>
                  <a:gd name="connsiteY0" fmla="*/ 37276 h 448038"/>
                  <a:gd name="connsiteX1" fmla="*/ 93288 w 262357"/>
                  <a:gd name="connsiteY1" fmla="*/ 39658 h 448038"/>
                  <a:gd name="connsiteX2" fmla="*/ 262357 w 262357"/>
                  <a:gd name="connsiteY2" fmla="*/ 405176 h 448038"/>
                  <a:gd name="connsiteX3" fmla="*/ 183361 w 262357"/>
                  <a:gd name="connsiteY3" fmla="*/ 448038 h 448038"/>
                  <a:gd name="connsiteX4" fmla="*/ 5 w 262357"/>
                  <a:gd name="connsiteY4" fmla="*/ 37276 h 448038"/>
                  <a:gd name="connsiteX0" fmla="*/ 5 w 262357"/>
                  <a:gd name="connsiteY0" fmla="*/ 43367 h 454129"/>
                  <a:gd name="connsiteX1" fmla="*/ 95670 w 262357"/>
                  <a:gd name="connsiteY1" fmla="*/ 33843 h 454129"/>
                  <a:gd name="connsiteX2" fmla="*/ 262357 w 262357"/>
                  <a:gd name="connsiteY2" fmla="*/ 411267 h 454129"/>
                  <a:gd name="connsiteX3" fmla="*/ 183361 w 262357"/>
                  <a:gd name="connsiteY3" fmla="*/ 454129 h 454129"/>
                  <a:gd name="connsiteX4" fmla="*/ 5 w 262357"/>
                  <a:gd name="connsiteY4" fmla="*/ 43367 h 454129"/>
                  <a:gd name="connsiteX0" fmla="*/ 5 w 262357"/>
                  <a:gd name="connsiteY0" fmla="*/ 43367 h 456510"/>
                  <a:gd name="connsiteX1" fmla="*/ 95670 w 262357"/>
                  <a:gd name="connsiteY1" fmla="*/ 33843 h 456510"/>
                  <a:gd name="connsiteX2" fmla="*/ 262357 w 262357"/>
                  <a:gd name="connsiteY2" fmla="*/ 411267 h 456510"/>
                  <a:gd name="connsiteX3" fmla="*/ 190505 w 262357"/>
                  <a:gd name="connsiteY3" fmla="*/ 456510 h 456510"/>
                  <a:gd name="connsiteX4" fmla="*/ 5 w 262357"/>
                  <a:gd name="connsiteY4" fmla="*/ 43367 h 45651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1645 w 275903"/>
                  <a:gd name="connsiteY0" fmla="*/ 43367 h 457700"/>
                  <a:gd name="connsiteX1" fmla="*/ 97310 w 275903"/>
                  <a:gd name="connsiteY1" fmla="*/ 33843 h 457700"/>
                  <a:gd name="connsiteX2" fmla="*/ 275903 w 275903"/>
                  <a:gd name="connsiteY2" fmla="*/ 444604 h 457700"/>
                  <a:gd name="connsiteX3" fmla="*/ 192145 w 275903"/>
                  <a:gd name="connsiteY3" fmla="*/ 456510 h 457700"/>
                  <a:gd name="connsiteX4" fmla="*/ 1645 w 275903"/>
                  <a:gd name="connsiteY4" fmla="*/ 43367 h 457700"/>
                  <a:gd name="connsiteX0" fmla="*/ 1645 w 266378"/>
                  <a:gd name="connsiteY0" fmla="*/ 43367 h 460453"/>
                  <a:gd name="connsiteX1" fmla="*/ 97310 w 266378"/>
                  <a:gd name="connsiteY1" fmla="*/ 33843 h 460453"/>
                  <a:gd name="connsiteX2" fmla="*/ 266378 w 266378"/>
                  <a:gd name="connsiteY2" fmla="*/ 449366 h 460453"/>
                  <a:gd name="connsiteX3" fmla="*/ 192145 w 266378"/>
                  <a:gd name="connsiteY3" fmla="*/ 456510 h 460453"/>
                  <a:gd name="connsiteX4" fmla="*/ 1645 w 266378"/>
                  <a:gd name="connsiteY4" fmla="*/ 43367 h 4604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84520"/>
                  <a:gd name="connsiteY0" fmla="*/ 42067 h 459153"/>
                  <a:gd name="connsiteX1" fmla="*/ 102072 w 284520"/>
                  <a:gd name="connsiteY1" fmla="*/ 34924 h 459153"/>
                  <a:gd name="connsiteX2" fmla="*/ 284520 w 284520"/>
                  <a:gd name="connsiteY2" fmla="*/ 448066 h 459153"/>
                  <a:gd name="connsiteX3" fmla="*/ 192145 w 284520"/>
                  <a:gd name="connsiteY3" fmla="*/ 455210 h 459153"/>
                  <a:gd name="connsiteX4" fmla="*/ 1645 w 284520"/>
                  <a:gd name="connsiteY4" fmla="*/ 42067 h 459153"/>
                  <a:gd name="connsiteX0" fmla="*/ 1405 w 284280"/>
                  <a:gd name="connsiteY0" fmla="*/ 42067 h 457668"/>
                  <a:gd name="connsiteX1" fmla="*/ 101832 w 284280"/>
                  <a:gd name="connsiteY1" fmla="*/ 34924 h 457668"/>
                  <a:gd name="connsiteX2" fmla="*/ 284280 w 284280"/>
                  <a:gd name="connsiteY2" fmla="*/ 448066 h 457668"/>
                  <a:gd name="connsiteX3" fmla="*/ 216093 w 284280"/>
                  <a:gd name="connsiteY3" fmla="*/ 450399 h 457668"/>
                  <a:gd name="connsiteX4" fmla="*/ 1405 w 284280"/>
                  <a:gd name="connsiteY4" fmla="*/ 42067 h 457668"/>
                  <a:gd name="connsiteX0" fmla="*/ 1484 w 284359"/>
                  <a:gd name="connsiteY0" fmla="*/ 42067 h 457668"/>
                  <a:gd name="connsiteX1" fmla="*/ 101911 w 284359"/>
                  <a:gd name="connsiteY1" fmla="*/ 34924 h 457668"/>
                  <a:gd name="connsiteX2" fmla="*/ 284359 w 284359"/>
                  <a:gd name="connsiteY2" fmla="*/ 448066 h 457668"/>
                  <a:gd name="connsiteX3" fmla="*/ 216172 w 284359"/>
                  <a:gd name="connsiteY3" fmla="*/ 450399 h 457668"/>
                  <a:gd name="connsiteX4" fmla="*/ 1484 w 284359"/>
                  <a:gd name="connsiteY4" fmla="*/ 42067 h 457668"/>
                  <a:gd name="connsiteX0" fmla="*/ 1484 w 284359"/>
                  <a:gd name="connsiteY0" fmla="*/ 42067 h 460261"/>
                  <a:gd name="connsiteX1" fmla="*/ 101911 w 284359"/>
                  <a:gd name="connsiteY1" fmla="*/ 34924 h 460261"/>
                  <a:gd name="connsiteX2" fmla="*/ 284359 w 284359"/>
                  <a:gd name="connsiteY2" fmla="*/ 448066 h 460261"/>
                  <a:gd name="connsiteX3" fmla="*/ 216172 w 284359"/>
                  <a:gd name="connsiteY3" fmla="*/ 450399 h 460261"/>
                  <a:gd name="connsiteX4" fmla="*/ 1484 w 284359"/>
                  <a:gd name="connsiteY4" fmla="*/ 42067 h 460261"/>
                  <a:gd name="connsiteX0" fmla="*/ 1484 w 284359"/>
                  <a:gd name="connsiteY0" fmla="*/ 42067 h 460261"/>
                  <a:gd name="connsiteX1" fmla="*/ 101911 w 284359"/>
                  <a:gd name="connsiteY1" fmla="*/ 34924 h 460261"/>
                  <a:gd name="connsiteX2" fmla="*/ 284359 w 284359"/>
                  <a:gd name="connsiteY2" fmla="*/ 448066 h 460261"/>
                  <a:gd name="connsiteX3" fmla="*/ 216172 w 284359"/>
                  <a:gd name="connsiteY3" fmla="*/ 450399 h 460261"/>
                  <a:gd name="connsiteX4" fmla="*/ 1484 w 284359"/>
                  <a:gd name="connsiteY4" fmla="*/ 42067 h 460261"/>
                  <a:gd name="connsiteX0" fmla="*/ 1419 w 284294"/>
                  <a:gd name="connsiteY0" fmla="*/ 42067 h 460261"/>
                  <a:gd name="connsiteX1" fmla="*/ 101846 w 284294"/>
                  <a:gd name="connsiteY1" fmla="*/ 34924 h 460261"/>
                  <a:gd name="connsiteX2" fmla="*/ 284294 w 284294"/>
                  <a:gd name="connsiteY2" fmla="*/ 448066 h 460261"/>
                  <a:gd name="connsiteX3" fmla="*/ 223341 w 284294"/>
                  <a:gd name="connsiteY3" fmla="*/ 450399 h 460261"/>
                  <a:gd name="connsiteX4" fmla="*/ 1419 w 284294"/>
                  <a:gd name="connsiteY4" fmla="*/ 42067 h 460261"/>
                  <a:gd name="connsiteX0" fmla="*/ 1553 w 284428"/>
                  <a:gd name="connsiteY0" fmla="*/ 42067 h 460261"/>
                  <a:gd name="connsiteX1" fmla="*/ 101980 w 284428"/>
                  <a:gd name="connsiteY1" fmla="*/ 34924 h 460261"/>
                  <a:gd name="connsiteX2" fmla="*/ 284428 w 284428"/>
                  <a:gd name="connsiteY2" fmla="*/ 448066 h 460261"/>
                  <a:gd name="connsiteX3" fmla="*/ 223475 w 284428"/>
                  <a:gd name="connsiteY3" fmla="*/ 450399 h 460261"/>
                  <a:gd name="connsiteX4" fmla="*/ 1553 w 284428"/>
                  <a:gd name="connsiteY4" fmla="*/ 42067 h 460261"/>
                  <a:gd name="connsiteX0" fmla="*/ 1553 w 284428"/>
                  <a:gd name="connsiteY0" fmla="*/ 42067 h 455890"/>
                  <a:gd name="connsiteX1" fmla="*/ 101980 w 284428"/>
                  <a:gd name="connsiteY1" fmla="*/ 34924 h 455890"/>
                  <a:gd name="connsiteX2" fmla="*/ 284428 w 284428"/>
                  <a:gd name="connsiteY2" fmla="*/ 448066 h 455890"/>
                  <a:gd name="connsiteX3" fmla="*/ 223475 w 284428"/>
                  <a:gd name="connsiteY3" fmla="*/ 450399 h 455890"/>
                  <a:gd name="connsiteX4" fmla="*/ 1553 w 284428"/>
                  <a:gd name="connsiteY4" fmla="*/ 42067 h 45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28" h="455890">
                    <a:moveTo>
                      <a:pt x="1553" y="42067"/>
                    </a:moveTo>
                    <a:cubicBezTo>
                      <a:pt x="4073" y="-11114"/>
                      <a:pt x="70886" y="-14288"/>
                      <a:pt x="101980" y="34924"/>
                    </a:cubicBezTo>
                    <a:cubicBezTo>
                      <a:pt x="78167" y="225820"/>
                      <a:pt x="113768" y="302304"/>
                      <a:pt x="284428" y="448066"/>
                    </a:cubicBezTo>
                    <a:cubicBezTo>
                      <a:pt x="258007" y="458547"/>
                      <a:pt x="249165" y="457640"/>
                      <a:pt x="223475" y="450399"/>
                    </a:cubicBezTo>
                    <a:cubicBezTo>
                      <a:pt x="117388" y="348427"/>
                      <a:pt x="-15908" y="313130"/>
                      <a:pt x="1553" y="420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21510"/>
              <p:cNvSpPr/>
              <p:nvPr/>
            </p:nvSpPr>
            <p:spPr>
              <a:xfrm>
                <a:off x="6161479" y="1779213"/>
                <a:ext cx="138942" cy="331572"/>
              </a:xfrm>
              <a:custGeom>
                <a:avLst/>
                <a:gdLst>
                  <a:gd name="connsiteX0" fmla="*/ 0 w 105190"/>
                  <a:gd name="connsiteY0" fmla="*/ 0 h 386949"/>
                  <a:gd name="connsiteX1" fmla="*/ 105190 w 105190"/>
                  <a:gd name="connsiteY1" fmla="*/ 0 h 386949"/>
                  <a:gd name="connsiteX2" fmla="*/ 105190 w 105190"/>
                  <a:gd name="connsiteY2" fmla="*/ 386949 h 386949"/>
                  <a:gd name="connsiteX3" fmla="*/ 0 w 105190"/>
                  <a:gd name="connsiteY3" fmla="*/ 386949 h 386949"/>
                  <a:gd name="connsiteX4" fmla="*/ 0 w 105190"/>
                  <a:gd name="connsiteY4" fmla="*/ 0 h 386949"/>
                  <a:gd name="connsiteX0" fmla="*/ 0 w 105190"/>
                  <a:gd name="connsiteY0" fmla="*/ 57150 h 444099"/>
                  <a:gd name="connsiteX1" fmla="*/ 64709 w 105190"/>
                  <a:gd name="connsiteY1" fmla="*/ 0 h 444099"/>
                  <a:gd name="connsiteX2" fmla="*/ 105190 w 105190"/>
                  <a:gd name="connsiteY2" fmla="*/ 444099 h 444099"/>
                  <a:gd name="connsiteX3" fmla="*/ 0 w 105190"/>
                  <a:gd name="connsiteY3" fmla="*/ 444099 h 444099"/>
                  <a:gd name="connsiteX4" fmla="*/ 0 w 105190"/>
                  <a:gd name="connsiteY4" fmla="*/ 57150 h 444099"/>
                  <a:gd name="connsiteX0" fmla="*/ 0 w 152815"/>
                  <a:gd name="connsiteY0" fmla="*/ 14287 h 444099"/>
                  <a:gd name="connsiteX1" fmla="*/ 112334 w 152815"/>
                  <a:gd name="connsiteY1" fmla="*/ 0 h 444099"/>
                  <a:gd name="connsiteX2" fmla="*/ 152815 w 152815"/>
                  <a:gd name="connsiteY2" fmla="*/ 444099 h 444099"/>
                  <a:gd name="connsiteX3" fmla="*/ 47625 w 152815"/>
                  <a:gd name="connsiteY3" fmla="*/ 444099 h 444099"/>
                  <a:gd name="connsiteX4" fmla="*/ 0 w 152815"/>
                  <a:gd name="connsiteY4" fmla="*/ 14287 h 444099"/>
                  <a:gd name="connsiteX0" fmla="*/ 0 w 152815"/>
                  <a:gd name="connsiteY0" fmla="*/ 2381 h 432193"/>
                  <a:gd name="connsiteX1" fmla="*/ 107571 w 152815"/>
                  <a:gd name="connsiteY1" fmla="*/ 0 h 432193"/>
                  <a:gd name="connsiteX2" fmla="*/ 152815 w 152815"/>
                  <a:gd name="connsiteY2" fmla="*/ 432193 h 432193"/>
                  <a:gd name="connsiteX3" fmla="*/ 47625 w 152815"/>
                  <a:gd name="connsiteY3" fmla="*/ 432193 h 432193"/>
                  <a:gd name="connsiteX4" fmla="*/ 0 w 152815"/>
                  <a:gd name="connsiteY4" fmla="*/ 2381 h 432193"/>
                  <a:gd name="connsiteX0" fmla="*/ 0 w 152815"/>
                  <a:gd name="connsiteY0" fmla="*/ 18532 h 448344"/>
                  <a:gd name="connsiteX1" fmla="*/ 107571 w 152815"/>
                  <a:gd name="connsiteY1" fmla="*/ 16151 h 448344"/>
                  <a:gd name="connsiteX2" fmla="*/ 152815 w 152815"/>
                  <a:gd name="connsiteY2" fmla="*/ 448344 h 448344"/>
                  <a:gd name="connsiteX3" fmla="*/ 47625 w 152815"/>
                  <a:gd name="connsiteY3" fmla="*/ 448344 h 448344"/>
                  <a:gd name="connsiteX4" fmla="*/ 0 w 152815"/>
                  <a:gd name="connsiteY4" fmla="*/ 18532 h 448344"/>
                  <a:gd name="connsiteX0" fmla="*/ 0 w 162340"/>
                  <a:gd name="connsiteY0" fmla="*/ 18532 h 448344"/>
                  <a:gd name="connsiteX1" fmla="*/ 117096 w 162340"/>
                  <a:gd name="connsiteY1" fmla="*/ 16151 h 448344"/>
                  <a:gd name="connsiteX2" fmla="*/ 162340 w 162340"/>
                  <a:gd name="connsiteY2" fmla="*/ 448344 h 448344"/>
                  <a:gd name="connsiteX3" fmla="*/ 57150 w 162340"/>
                  <a:gd name="connsiteY3" fmla="*/ 448344 h 448344"/>
                  <a:gd name="connsiteX4" fmla="*/ 0 w 162340"/>
                  <a:gd name="connsiteY4" fmla="*/ 18532 h 448344"/>
                  <a:gd name="connsiteX0" fmla="*/ 0 w 162340"/>
                  <a:gd name="connsiteY0" fmla="*/ 34310 h 464122"/>
                  <a:gd name="connsiteX1" fmla="*/ 117096 w 162340"/>
                  <a:gd name="connsiteY1" fmla="*/ 31929 h 464122"/>
                  <a:gd name="connsiteX2" fmla="*/ 162340 w 162340"/>
                  <a:gd name="connsiteY2" fmla="*/ 464122 h 464122"/>
                  <a:gd name="connsiteX3" fmla="*/ 57150 w 162340"/>
                  <a:gd name="connsiteY3" fmla="*/ 464122 h 464122"/>
                  <a:gd name="connsiteX4" fmla="*/ 0 w 162340"/>
                  <a:gd name="connsiteY4" fmla="*/ 34310 h 464122"/>
                  <a:gd name="connsiteX0" fmla="*/ 0 w 162340"/>
                  <a:gd name="connsiteY0" fmla="*/ 38704 h 468516"/>
                  <a:gd name="connsiteX1" fmla="*/ 117096 w 162340"/>
                  <a:gd name="connsiteY1" fmla="*/ 36323 h 468516"/>
                  <a:gd name="connsiteX2" fmla="*/ 162340 w 162340"/>
                  <a:gd name="connsiteY2" fmla="*/ 468516 h 468516"/>
                  <a:gd name="connsiteX3" fmla="*/ 57150 w 162340"/>
                  <a:gd name="connsiteY3" fmla="*/ 468516 h 468516"/>
                  <a:gd name="connsiteX4" fmla="*/ 0 w 162340"/>
                  <a:gd name="connsiteY4" fmla="*/ 38704 h 468516"/>
                  <a:gd name="connsiteX0" fmla="*/ 0 w 157577"/>
                  <a:gd name="connsiteY0" fmla="*/ 38704 h 468516"/>
                  <a:gd name="connsiteX1" fmla="*/ 112333 w 157577"/>
                  <a:gd name="connsiteY1" fmla="*/ 36323 h 468516"/>
                  <a:gd name="connsiteX2" fmla="*/ 157577 w 157577"/>
                  <a:gd name="connsiteY2" fmla="*/ 468516 h 468516"/>
                  <a:gd name="connsiteX3" fmla="*/ 52387 w 157577"/>
                  <a:gd name="connsiteY3" fmla="*/ 468516 h 468516"/>
                  <a:gd name="connsiteX4" fmla="*/ 0 w 157577"/>
                  <a:gd name="connsiteY4" fmla="*/ 38704 h 468516"/>
                  <a:gd name="connsiteX0" fmla="*/ 0 w 157577"/>
                  <a:gd name="connsiteY0" fmla="*/ 39588 h 469400"/>
                  <a:gd name="connsiteX1" fmla="*/ 112333 w 157577"/>
                  <a:gd name="connsiteY1" fmla="*/ 37207 h 469400"/>
                  <a:gd name="connsiteX2" fmla="*/ 157577 w 157577"/>
                  <a:gd name="connsiteY2" fmla="*/ 469400 h 469400"/>
                  <a:gd name="connsiteX3" fmla="*/ 52387 w 157577"/>
                  <a:gd name="connsiteY3" fmla="*/ 469400 h 469400"/>
                  <a:gd name="connsiteX4" fmla="*/ 0 w 157577"/>
                  <a:gd name="connsiteY4" fmla="*/ 39588 h 469400"/>
                  <a:gd name="connsiteX0" fmla="*/ 0 w 269496"/>
                  <a:gd name="connsiteY0" fmla="*/ 39588 h 469400"/>
                  <a:gd name="connsiteX1" fmla="*/ 112333 w 269496"/>
                  <a:gd name="connsiteY1" fmla="*/ 37207 h 469400"/>
                  <a:gd name="connsiteX2" fmla="*/ 269496 w 269496"/>
                  <a:gd name="connsiteY2" fmla="*/ 381294 h 469400"/>
                  <a:gd name="connsiteX3" fmla="*/ 52387 w 269496"/>
                  <a:gd name="connsiteY3" fmla="*/ 469400 h 469400"/>
                  <a:gd name="connsiteX4" fmla="*/ 0 w 269496"/>
                  <a:gd name="connsiteY4" fmla="*/ 39588 h 469400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0 w 269496"/>
                  <a:gd name="connsiteY0" fmla="*/ 39588 h 424156"/>
                  <a:gd name="connsiteX1" fmla="*/ 112333 w 269496"/>
                  <a:gd name="connsiteY1" fmla="*/ 37207 h 424156"/>
                  <a:gd name="connsiteX2" fmla="*/ 269496 w 269496"/>
                  <a:gd name="connsiteY2" fmla="*/ 381294 h 424156"/>
                  <a:gd name="connsiteX3" fmla="*/ 190500 w 269496"/>
                  <a:gd name="connsiteY3" fmla="*/ 424156 h 424156"/>
                  <a:gd name="connsiteX4" fmla="*/ 0 w 269496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39588 h 424156"/>
                  <a:gd name="connsiteX1" fmla="*/ 112337 w 269500"/>
                  <a:gd name="connsiteY1" fmla="*/ 37207 h 424156"/>
                  <a:gd name="connsiteX2" fmla="*/ 269500 w 269500"/>
                  <a:gd name="connsiteY2" fmla="*/ 381294 h 424156"/>
                  <a:gd name="connsiteX3" fmla="*/ 190504 w 269500"/>
                  <a:gd name="connsiteY3" fmla="*/ 424156 h 424156"/>
                  <a:gd name="connsiteX4" fmla="*/ 4 w 269500"/>
                  <a:gd name="connsiteY4" fmla="*/ 39588 h 424156"/>
                  <a:gd name="connsiteX0" fmla="*/ 4 w 269500"/>
                  <a:gd name="connsiteY0" fmla="*/ 52007 h 436575"/>
                  <a:gd name="connsiteX1" fmla="*/ 100431 w 269500"/>
                  <a:gd name="connsiteY1" fmla="*/ 28195 h 436575"/>
                  <a:gd name="connsiteX2" fmla="*/ 269500 w 269500"/>
                  <a:gd name="connsiteY2" fmla="*/ 393713 h 436575"/>
                  <a:gd name="connsiteX3" fmla="*/ 190504 w 269500"/>
                  <a:gd name="connsiteY3" fmla="*/ 436575 h 436575"/>
                  <a:gd name="connsiteX4" fmla="*/ 4 w 269500"/>
                  <a:gd name="connsiteY4" fmla="*/ 52007 h 436575"/>
                  <a:gd name="connsiteX0" fmla="*/ 5 w 262357"/>
                  <a:gd name="connsiteY0" fmla="*/ 37276 h 448038"/>
                  <a:gd name="connsiteX1" fmla="*/ 93288 w 262357"/>
                  <a:gd name="connsiteY1" fmla="*/ 39658 h 448038"/>
                  <a:gd name="connsiteX2" fmla="*/ 262357 w 262357"/>
                  <a:gd name="connsiteY2" fmla="*/ 405176 h 448038"/>
                  <a:gd name="connsiteX3" fmla="*/ 183361 w 262357"/>
                  <a:gd name="connsiteY3" fmla="*/ 448038 h 448038"/>
                  <a:gd name="connsiteX4" fmla="*/ 5 w 262357"/>
                  <a:gd name="connsiteY4" fmla="*/ 37276 h 448038"/>
                  <a:gd name="connsiteX0" fmla="*/ 5 w 262357"/>
                  <a:gd name="connsiteY0" fmla="*/ 43367 h 454129"/>
                  <a:gd name="connsiteX1" fmla="*/ 95670 w 262357"/>
                  <a:gd name="connsiteY1" fmla="*/ 33843 h 454129"/>
                  <a:gd name="connsiteX2" fmla="*/ 262357 w 262357"/>
                  <a:gd name="connsiteY2" fmla="*/ 411267 h 454129"/>
                  <a:gd name="connsiteX3" fmla="*/ 183361 w 262357"/>
                  <a:gd name="connsiteY3" fmla="*/ 454129 h 454129"/>
                  <a:gd name="connsiteX4" fmla="*/ 5 w 262357"/>
                  <a:gd name="connsiteY4" fmla="*/ 43367 h 454129"/>
                  <a:gd name="connsiteX0" fmla="*/ 5 w 262357"/>
                  <a:gd name="connsiteY0" fmla="*/ 43367 h 456510"/>
                  <a:gd name="connsiteX1" fmla="*/ 95670 w 262357"/>
                  <a:gd name="connsiteY1" fmla="*/ 33843 h 456510"/>
                  <a:gd name="connsiteX2" fmla="*/ 262357 w 262357"/>
                  <a:gd name="connsiteY2" fmla="*/ 411267 h 456510"/>
                  <a:gd name="connsiteX3" fmla="*/ 190505 w 262357"/>
                  <a:gd name="connsiteY3" fmla="*/ 456510 h 456510"/>
                  <a:gd name="connsiteX4" fmla="*/ 5 w 262357"/>
                  <a:gd name="connsiteY4" fmla="*/ 43367 h 45651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5 w 274263"/>
                  <a:gd name="connsiteY0" fmla="*/ 43367 h 457700"/>
                  <a:gd name="connsiteX1" fmla="*/ 95670 w 274263"/>
                  <a:gd name="connsiteY1" fmla="*/ 33843 h 457700"/>
                  <a:gd name="connsiteX2" fmla="*/ 274263 w 274263"/>
                  <a:gd name="connsiteY2" fmla="*/ 444604 h 457700"/>
                  <a:gd name="connsiteX3" fmla="*/ 190505 w 274263"/>
                  <a:gd name="connsiteY3" fmla="*/ 456510 h 457700"/>
                  <a:gd name="connsiteX4" fmla="*/ 5 w 274263"/>
                  <a:gd name="connsiteY4" fmla="*/ 43367 h 457700"/>
                  <a:gd name="connsiteX0" fmla="*/ 1645 w 275903"/>
                  <a:gd name="connsiteY0" fmla="*/ 43367 h 457700"/>
                  <a:gd name="connsiteX1" fmla="*/ 97310 w 275903"/>
                  <a:gd name="connsiteY1" fmla="*/ 33843 h 457700"/>
                  <a:gd name="connsiteX2" fmla="*/ 275903 w 275903"/>
                  <a:gd name="connsiteY2" fmla="*/ 444604 h 457700"/>
                  <a:gd name="connsiteX3" fmla="*/ 192145 w 275903"/>
                  <a:gd name="connsiteY3" fmla="*/ 456510 h 457700"/>
                  <a:gd name="connsiteX4" fmla="*/ 1645 w 275903"/>
                  <a:gd name="connsiteY4" fmla="*/ 43367 h 457700"/>
                  <a:gd name="connsiteX0" fmla="*/ 1645 w 266378"/>
                  <a:gd name="connsiteY0" fmla="*/ 43367 h 460453"/>
                  <a:gd name="connsiteX1" fmla="*/ 97310 w 266378"/>
                  <a:gd name="connsiteY1" fmla="*/ 33843 h 460453"/>
                  <a:gd name="connsiteX2" fmla="*/ 266378 w 266378"/>
                  <a:gd name="connsiteY2" fmla="*/ 449366 h 460453"/>
                  <a:gd name="connsiteX3" fmla="*/ 192145 w 266378"/>
                  <a:gd name="connsiteY3" fmla="*/ 456510 h 460453"/>
                  <a:gd name="connsiteX4" fmla="*/ 1645 w 266378"/>
                  <a:gd name="connsiteY4" fmla="*/ 43367 h 4604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66378"/>
                  <a:gd name="connsiteY0" fmla="*/ 42067 h 459153"/>
                  <a:gd name="connsiteX1" fmla="*/ 102072 w 266378"/>
                  <a:gd name="connsiteY1" fmla="*/ 34924 h 459153"/>
                  <a:gd name="connsiteX2" fmla="*/ 266378 w 266378"/>
                  <a:gd name="connsiteY2" fmla="*/ 448066 h 459153"/>
                  <a:gd name="connsiteX3" fmla="*/ 192145 w 266378"/>
                  <a:gd name="connsiteY3" fmla="*/ 455210 h 459153"/>
                  <a:gd name="connsiteX4" fmla="*/ 1645 w 266378"/>
                  <a:gd name="connsiteY4" fmla="*/ 42067 h 459153"/>
                  <a:gd name="connsiteX0" fmla="*/ 1645 w 284520"/>
                  <a:gd name="connsiteY0" fmla="*/ 42067 h 459153"/>
                  <a:gd name="connsiteX1" fmla="*/ 102072 w 284520"/>
                  <a:gd name="connsiteY1" fmla="*/ 34924 h 459153"/>
                  <a:gd name="connsiteX2" fmla="*/ 284520 w 284520"/>
                  <a:gd name="connsiteY2" fmla="*/ 448066 h 459153"/>
                  <a:gd name="connsiteX3" fmla="*/ 192145 w 284520"/>
                  <a:gd name="connsiteY3" fmla="*/ 455210 h 459153"/>
                  <a:gd name="connsiteX4" fmla="*/ 1645 w 284520"/>
                  <a:gd name="connsiteY4" fmla="*/ 42067 h 459153"/>
                  <a:gd name="connsiteX0" fmla="*/ 1405 w 284280"/>
                  <a:gd name="connsiteY0" fmla="*/ 42067 h 457668"/>
                  <a:gd name="connsiteX1" fmla="*/ 101832 w 284280"/>
                  <a:gd name="connsiteY1" fmla="*/ 34924 h 457668"/>
                  <a:gd name="connsiteX2" fmla="*/ 284280 w 284280"/>
                  <a:gd name="connsiteY2" fmla="*/ 448066 h 457668"/>
                  <a:gd name="connsiteX3" fmla="*/ 216093 w 284280"/>
                  <a:gd name="connsiteY3" fmla="*/ 450399 h 457668"/>
                  <a:gd name="connsiteX4" fmla="*/ 1405 w 284280"/>
                  <a:gd name="connsiteY4" fmla="*/ 42067 h 457668"/>
                  <a:gd name="connsiteX0" fmla="*/ 1484 w 284359"/>
                  <a:gd name="connsiteY0" fmla="*/ 42067 h 457668"/>
                  <a:gd name="connsiteX1" fmla="*/ 101911 w 284359"/>
                  <a:gd name="connsiteY1" fmla="*/ 34924 h 457668"/>
                  <a:gd name="connsiteX2" fmla="*/ 284359 w 284359"/>
                  <a:gd name="connsiteY2" fmla="*/ 448066 h 457668"/>
                  <a:gd name="connsiteX3" fmla="*/ 216172 w 284359"/>
                  <a:gd name="connsiteY3" fmla="*/ 450399 h 457668"/>
                  <a:gd name="connsiteX4" fmla="*/ 1484 w 284359"/>
                  <a:gd name="connsiteY4" fmla="*/ 42067 h 457668"/>
                  <a:gd name="connsiteX0" fmla="*/ 1484 w 284359"/>
                  <a:gd name="connsiteY0" fmla="*/ 42067 h 460261"/>
                  <a:gd name="connsiteX1" fmla="*/ 101911 w 284359"/>
                  <a:gd name="connsiteY1" fmla="*/ 34924 h 460261"/>
                  <a:gd name="connsiteX2" fmla="*/ 284359 w 284359"/>
                  <a:gd name="connsiteY2" fmla="*/ 448066 h 460261"/>
                  <a:gd name="connsiteX3" fmla="*/ 216172 w 284359"/>
                  <a:gd name="connsiteY3" fmla="*/ 450399 h 460261"/>
                  <a:gd name="connsiteX4" fmla="*/ 1484 w 284359"/>
                  <a:gd name="connsiteY4" fmla="*/ 42067 h 460261"/>
                  <a:gd name="connsiteX0" fmla="*/ 1484 w 284359"/>
                  <a:gd name="connsiteY0" fmla="*/ 42067 h 460261"/>
                  <a:gd name="connsiteX1" fmla="*/ 101911 w 284359"/>
                  <a:gd name="connsiteY1" fmla="*/ 34924 h 460261"/>
                  <a:gd name="connsiteX2" fmla="*/ 284359 w 284359"/>
                  <a:gd name="connsiteY2" fmla="*/ 448066 h 460261"/>
                  <a:gd name="connsiteX3" fmla="*/ 216172 w 284359"/>
                  <a:gd name="connsiteY3" fmla="*/ 450399 h 460261"/>
                  <a:gd name="connsiteX4" fmla="*/ 1484 w 284359"/>
                  <a:gd name="connsiteY4" fmla="*/ 42067 h 460261"/>
                  <a:gd name="connsiteX0" fmla="*/ 1419 w 284294"/>
                  <a:gd name="connsiteY0" fmla="*/ 42067 h 460261"/>
                  <a:gd name="connsiteX1" fmla="*/ 101846 w 284294"/>
                  <a:gd name="connsiteY1" fmla="*/ 34924 h 460261"/>
                  <a:gd name="connsiteX2" fmla="*/ 284294 w 284294"/>
                  <a:gd name="connsiteY2" fmla="*/ 448066 h 460261"/>
                  <a:gd name="connsiteX3" fmla="*/ 223341 w 284294"/>
                  <a:gd name="connsiteY3" fmla="*/ 450399 h 460261"/>
                  <a:gd name="connsiteX4" fmla="*/ 1419 w 284294"/>
                  <a:gd name="connsiteY4" fmla="*/ 42067 h 460261"/>
                  <a:gd name="connsiteX0" fmla="*/ 1553 w 284428"/>
                  <a:gd name="connsiteY0" fmla="*/ 42067 h 460261"/>
                  <a:gd name="connsiteX1" fmla="*/ 101980 w 284428"/>
                  <a:gd name="connsiteY1" fmla="*/ 34924 h 460261"/>
                  <a:gd name="connsiteX2" fmla="*/ 284428 w 284428"/>
                  <a:gd name="connsiteY2" fmla="*/ 448066 h 460261"/>
                  <a:gd name="connsiteX3" fmla="*/ 223475 w 284428"/>
                  <a:gd name="connsiteY3" fmla="*/ 450399 h 460261"/>
                  <a:gd name="connsiteX4" fmla="*/ 1553 w 284428"/>
                  <a:gd name="connsiteY4" fmla="*/ 42067 h 460261"/>
                  <a:gd name="connsiteX0" fmla="*/ 1553 w 284428"/>
                  <a:gd name="connsiteY0" fmla="*/ 42067 h 455890"/>
                  <a:gd name="connsiteX1" fmla="*/ 101980 w 284428"/>
                  <a:gd name="connsiteY1" fmla="*/ 34924 h 455890"/>
                  <a:gd name="connsiteX2" fmla="*/ 284428 w 284428"/>
                  <a:gd name="connsiteY2" fmla="*/ 448066 h 455890"/>
                  <a:gd name="connsiteX3" fmla="*/ 223475 w 284428"/>
                  <a:gd name="connsiteY3" fmla="*/ 450399 h 455890"/>
                  <a:gd name="connsiteX4" fmla="*/ 1553 w 284428"/>
                  <a:gd name="connsiteY4" fmla="*/ 42067 h 45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28" h="455890">
                    <a:moveTo>
                      <a:pt x="1553" y="42067"/>
                    </a:moveTo>
                    <a:cubicBezTo>
                      <a:pt x="4073" y="-11114"/>
                      <a:pt x="70886" y="-14288"/>
                      <a:pt x="101980" y="34924"/>
                    </a:cubicBezTo>
                    <a:cubicBezTo>
                      <a:pt x="78167" y="225820"/>
                      <a:pt x="113768" y="302304"/>
                      <a:pt x="284428" y="448066"/>
                    </a:cubicBezTo>
                    <a:cubicBezTo>
                      <a:pt x="258007" y="458547"/>
                      <a:pt x="249165" y="457640"/>
                      <a:pt x="223475" y="450399"/>
                    </a:cubicBezTo>
                    <a:cubicBezTo>
                      <a:pt x="117388" y="348427"/>
                      <a:pt x="-15908" y="313130"/>
                      <a:pt x="1553" y="4206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7984375" y="634815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457201" y="1110358"/>
            <a:ext cx="5578650" cy="4757041"/>
            <a:chOff x="5081651" y="533399"/>
            <a:chExt cx="3810000" cy="5467398"/>
          </a:xfrm>
        </p:grpSpPr>
        <p:sp>
          <p:nvSpPr>
            <p:cNvPr id="92" name="Rectangle 91"/>
            <p:cNvSpPr/>
            <p:nvPr/>
          </p:nvSpPr>
          <p:spPr>
            <a:xfrm>
              <a:off x="5081651" y="533401"/>
              <a:ext cx="3810000" cy="5467396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16200000" scaled="1"/>
              <a:tileRect/>
            </a:gradFill>
            <a:ln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97917">
                    <a:schemeClr val="tx1">
                      <a:lumMod val="75000"/>
                      <a:lumOff val="25000"/>
                    </a:schemeClr>
                  </a:gs>
                  <a:gs pos="50000">
                    <a:schemeClr val="tx1">
                      <a:lumMod val="65000"/>
                      <a:lumOff val="3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 presentation on what is protected and what is not protected under the First Amendment</a:t>
              </a: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Presented by Marc </a:t>
              </a:r>
              <a:r>
                <a:rPr lang="en-US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Mootchnik</a:t>
              </a:r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, Esq.</a:t>
              </a: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University Counsel</a:t>
              </a: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November 16, 2017</a:t>
              </a: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8-9:15 AM</a:t>
              </a: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Location: Broome </a:t>
              </a:r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2325</a:t>
              </a: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(Subject to change – advance notice will be provided)</a:t>
              </a: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101132" y="533399"/>
              <a:ext cx="3772690" cy="134599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239880" y="1184050"/>
              <a:ext cx="3492472" cy="4013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endParaRPr lang="en-US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5171094" y="623951"/>
              <a:ext cx="3694021" cy="923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ffectLst>
                    <a:reflection blurRad="6350" stA="25000" endPos="45500" dir="5400000" sy="-100000" algn="bl" rotWithShape="0"/>
                  </a:effectLst>
                </a:rPr>
                <a:t>“Free Speech &amp; What It Means in the University Setting”</a:t>
              </a: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208130" y="0"/>
            <a:ext cx="893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All Faculty are invited to attend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3" name="Picture 8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81" y="6139387"/>
            <a:ext cx="2341880" cy="56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1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6" t="22159" r="33807" b="20265"/>
          <a:stretch/>
        </p:blipFill>
        <p:spPr bwMode="auto">
          <a:xfrm>
            <a:off x="7301346" y="2967494"/>
            <a:ext cx="1309254" cy="35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21212" r="33097" b="18939"/>
          <a:stretch/>
        </p:blipFill>
        <p:spPr bwMode="auto">
          <a:xfrm>
            <a:off x="685800" y="2209800"/>
            <a:ext cx="1066800" cy="276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990600"/>
            <a:ext cx="33401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066800" y="1600200"/>
            <a:ext cx="649357" cy="64935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34213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Right click the object.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Choose Group and then Ungroup.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Calibri" charset="0"/>
                <a:cs typeface="Calibri" charset="0"/>
              </a:rPr>
              <a:t>Click beside the object and drag the arrow over it.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6626" y="8382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Ungrouping the object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524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All images are 100% editable in </a:t>
            </a:r>
            <a:r>
              <a:rPr lang="en-US" b="1" dirty="0" err="1"/>
              <a:t>Powerpoint</a:t>
            </a:r>
            <a:endParaRPr lang="en-US" b="1" dirty="0"/>
          </a:p>
          <a:p>
            <a:r>
              <a:rPr lang="en-US" dirty="0"/>
              <a:t>“Change color, size and orientation of any icon to your liking”</a:t>
            </a:r>
          </a:p>
        </p:txBody>
      </p:sp>
    </p:spTree>
    <p:extLst>
      <p:ext uri="{BB962C8B-B14F-4D97-AF65-F5344CB8AC3E}">
        <p14:creationId xmlns:p14="http://schemas.microsoft.com/office/powerpoint/2010/main" val="1594660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9" t="20833" r="32813" b="18371"/>
          <a:stretch/>
        </p:blipFill>
        <p:spPr bwMode="auto">
          <a:xfrm>
            <a:off x="457200" y="1465943"/>
            <a:ext cx="1219200" cy="310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0" t="14015" r="20170" b="17045"/>
          <a:stretch/>
        </p:blipFill>
        <p:spPr bwMode="auto">
          <a:xfrm>
            <a:off x="5541818" y="1562808"/>
            <a:ext cx="3449782" cy="361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4646474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Right click the object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latin typeface="Calibri" charset="0"/>
                <a:cs typeface="Calibri" charset="0"/>
              </a:rPr>
              <a:t>Choose Format Shape in the dialog box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latin typeface="Calibri" charset="0"/>
                <a:cs typeface="Calibri" charset="0"/>
              </a:rPr>
              <a:t>Choose “Fill” in the Format Shape box then “Solid” or “Gradient” depending on the appearance of the object. Change colour as shown in the picture.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6189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Edit Color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5150" y="1442848"/>
            <a:ext cx="2424953" cy="279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57200" y="909448"/>
            <a:ext cx="649357" cy="64935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4191000" y="852298"/>
            <a:ext cx="649357" cy="64935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67600" y="1103243"/>
            <a:ext cx="649357" cy="64935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80441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161</Words>
  <Application>Microsoft Office PowerPoint</Application>
  <PresentationFormat>On-screen Show (4:3)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ASD</dc:creator>
  <cp:lastModifiedBy>Edwards, Jeannette</cp:lastModifiedBy>
  <cp:revision>6</cp:revision>
  <dcterms:created xsi:type="dcterms:W3CDTF">2012-04-16T06:59:26Z</dcterms:created>
  <dcterms:modified xsi:type="dcterms:W3CDTF">2017-10-24T20:06:27Z</dcterms:modified>
</cp:coreProperties>
</file>