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8"/>
  </p:notesMasterIdLst>
  <p:sldIdLst>
    <p:sldId id="256" r:id="rId2"/>
    <p:sldId id="260" r:id="rId3"/>
    <p:sldId id="259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76"/>
    <p:restoredTop sz="84959"/>
  </p:normalViewPr>
  <p:slideViewPr>
    <p:cSldViewPr snapToGrid="0" snapToObjects="1">
      <p:cViewPr varScale="1">
        <p:scale>
          <a:sx n="97" d="100"/>
          <a:sy n="97" d="100"/>
        </p:scale>
        <p:origin x="12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482C2-10A9-4E4B-AC3D-E2F0CD61EA13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74759-122E-F349-A745-49C13CAC1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0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History—mention something about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74759-122E-F349-A745-49C13CAC1D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7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3917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6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0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7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34871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5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0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6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41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721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650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16E6C47-AB2E-0943-BD6A-BDDBFC7BE0CA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A7AB3F7-17F1-2348-8E26-46E85FB234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323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EC74D-32A0-8F4A-8BB3-D05115C47A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CI Mentoring Network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4D4750-5C79-8A4D-8F26-2CB0CE4191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Presentation to CI Senate</a:t>
            </a:r>
          </a:p>
          <a:p>
            <a:r>
              <a:rPr lang="en-US" dirty="0"/>
              <a:t>Lindsey Trimble O’Connor</a:t>
            </a:r>
          </a:p>
          <a:p>
            <a:r>
              <a:rPr lang="en-US" dirty="0"/>
              <a:t>February 25</a:t>
            </a:r>
            <a:r>
              <a:rPr lang="en-US" baseline="30000" dirty="0"/>
              <a:t>th</a:t>
            </a:r>
            <a:r>
              <a:rPr lang="en-US" dirty="0"/>
              <a:t>, 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230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8DED-6454-2642-8F1A-7A9EBAE5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24" y="2194484"/>
            <a:ext cx="3855720" cy="2157884"/>
          </a:xfrm>
        </p:spPr>
        <p:txBody>
          <a:bodyPr/>
          <a:lstStyle/>
          <a:p>
            <a:pPr algn="ctr"/>
            <a:r>
              <a:rPr lang="en-US" dirty="0"/>
              <a:t>“Network Model” of Mentoring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A74F19B-D4D7-024C-80B7-9AA2D2266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020" y="2290446"/>
            <a:ext cx="5212080" cy="19157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 ”network model” of mentoring asks faculty to think about their professional and personal goals and seek out relationships (a network) to help them achieve those goals.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00A8B1-87E7-C246-8ED8-7BB65096E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636" y="5093461"/>
            <a:ext cx="6308772" cy="161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6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657F4-2F7F-A547-81C5-1C6B261B3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612" y="2130552"/>
            <a:ext cx="3855720" cy="2157884"/>
          </a:xfrm>
        </p:spPr>
        <p:txBody>
          <a:bodyPr/>
          <a:lstStyle/>
          <a:p>
            <a:pPr algn="ctr"/>
            <a:r>
              <a:rPr lang="en-US" dirty="0"/>
              <a:t>Benefits to Mentors and Mentees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71E8B-A6C8-C947-84EA-80C5EB02E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020" y="256032"/>
            <a:ext cx="5212080" cy="6455663"/>
          </a:xfrm>
        </p:spPr>
        <p:txBody>
          <a:bodyPr>
            <a:normAutofit/>
          </a:bodyPr>
          <a:lstStyle/>
          <a:p>
            <a:r>
              <a:rPr lang="en-US" sz="2400" dirty="0"/>
              <a:t>For Mentees:</a:t>
            </a:r>
          </a:p>
          <a:p>
            <a:pPr lvl="1"/>
            <a:r>
              <a:rPr lang="en-US" dirty="0"/>
              <a:t>Empowering: </a:t>
            </a:r>
            <a:r>
              <a:rPr lang="en-US" i="0" dirty="0"/>
              <a:t>Individuals’ needs and professional goals drive relationships</a:t>
            </a:r>
          </a:p>
          <a:p>
            <a:pPr lvl="1"/>
            <a:r>
              <a:rPr lang="en-US" dirty="0"/>
              <a:t>Fluid and dynamic: </a:t>
            </a:r>
            <a:r>
              <a:rPr lang="en-US" i="0" dirty="0"/>
              <a:t>Mentoring relationships change as new roles, projects come along</a:t>
            </a:r>
          </a:p>
          <a:p>
            <a:pPr lvl="1"/>
            <a:r>
              <a:rPr lang="en-US" dirty="0"/>
              <a:t>Can put your eggs in more than one basket</a:t>
            </a:r>
            <a:r>
              <a:rPr lang="en-US" i="0" dirty="0"/>
              <a:t>: Getting your advice/support from just one person is not always a good thing</a:t>
            </a:r>
          </a:p>
          <a:p>
            <a:pPr marL="530352" lvl="1" indent="0">
              <a:buNone/>
            </a:pPr>
            <a:endParaRPr lang="en-US" i="0" dirty="0"/>
          </a:p>
          <a:p>
            <a:r>
              <a:rPr lang="en-US" sz="2400" dirty="0"/>
              <a:t>For Mentors:</a:t>
            </a:r>
          </a:p>
          <a:p>
            <a:pPr lvl="1"/>
            <a:r>
              <a:rPr lang="en-US" dirty="0"/>
              <a:t>Team-based approach</a:t>
            </a:r>
            <a:r>
              <a:rPr lang="en-US" i="0" dirty="0"/>
              <a:t>: </a:t>
            </a:r>
            <a:r>
              <a:rPr lang="en-US" dirty="0"/>
              <a:t>A team helps mentor junior colleagues (less time and labor-intensive)</a:t>
            </a:r>
          </a:p>
          <a:p>
            <a:pPr lvl="1"/>
            <a:r>
              <a:rPr lang="en-US" dirty="0"/>
              <a:t>Mentoring happens across the faculty life course</a:t>
            </a:r>
            <a:r>
              <a:rPr lang="en-US" i="0" dirty="0"/>
              <a:t>: Recognizes mentoring goes both ways, and that we all have expertise to offer one another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56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74D227-F0BB-4E46-B7BD-5873BCC8B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8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B9A08-0264-BD47-BF7E-0B7010DCB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 Mentoring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97CB6-0625-B944-8ADE-2BBE6B1CA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http://</a:t>
            </a:r>
            <a:r>
              <a:rPr lang="en-US" sz="2800" dirty="0" err="1"/>
              <a:t>cimentors.cikeys.com</a:t>
            </a:r>
            <a:r>
              <a:rPr lang="en-US" sz="28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87351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89E84-B6CE-D24D-B98A-662CAC8D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194484"/>
            <a:ext cx="3855720" cy="2157884"/>
          </a:xfrm>
        </p:spPr>
        <p:txBody>
          <a:bodyPr/>
          <a:lstStyle/>
          <a:p>
            <a:pPr algn="ctr"/>
            <a:r>
              <a:rPr lang="en-US" dirty="0"/>
              <a:t>What Am I Asking of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0BC3A-C990-F242-9FE5-774477017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748" y="1897254"/>
            <a:ext cx="5212080" cy="2752343"/>
          </a:xfrm>
        </p:spPr>
        <p:txBody>
          <a:bodyPr/>
          <a:lstStyle/>
          <a:p>
            <a:r>
              <a:rPr lang="en-US" dirty="0"/>
              <a:t>Consider adding yourself as a mentor to the CI Mentor Network—whether you are in year 1 or year 30, everyone has expertise that might be useful to others!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Stay tuned for an email with information about how to add yourself to the Mentor Network website.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99411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{CD09F82C-A5D0-C34F-BBB9-27E9EFF2187F}tf16401378</Template>
  <TotalTime>3136</TotalTime>
  <Words>227</Words>
  <Application>Microsoft Office PowerPoint</Application>
  <PresentationFormat>Widescreen</PresentationFormat>
  <Paragraphs>25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Franklin Gothic Book</vt:lpstr>
      <vt:lpstr>Crop</vt:lpstr>
      <vt:lpstr>CI Mentoring Network</vt:lpstr>
      <vt:lpstr>“Network Model” of Mentoring</vt:lpstr>
      <vt:lpstr>Benefits to Mentors and Mentees</vt:lpstr>
      <vt:lpstr>PowerPoint Presentation</vt:lpstr>
      <vt:lpstr>CI Mentoring Network</vt:lpstr>
      <vt:lpstr>What Am I Asking of You?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 Mentoring Network</dc:title>
  <dc:creator>O'Connor, Lindsey</dc:creator>
  <cp:lastModifiedBy>Edwards, Jeannette</cp:lastModifiedBy>
  <cp:revision>17</cp:revision>
  <dcterms:created xsi:type="dcterms:W3CDTF">2020-02-18T19:23:04Z</dcterms:created>
  <dcterms:modified xsi:type="dcterms:W3CDTF">2020-02-21T01:50:21Z</dcterms:modified>
</cp:coreProperties>
</file>