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60" r:id="rId5"/>
    <p:sldId id="259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3C9990-BDC5-49C6-9E44-DF5270B8D3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971457F-F653-40C1-AEA0-087AD1FA8E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D3EAFE-62A3-49D5-8A1B-B3DC8CEF2A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F37F8-F5EF-4F6F-B82A-FEBB5A7AEA04}" type="datetimeFigureOut">
              <a:rPr lang="en-US" smtClean="0"/>
              <a:t>11/12/2019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AA840A-57A3-4B2E-BF28-289152951C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81A6A6-C461-4F0A-8BAA-DBD929DA4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01796-0D2A-41B4-96CF-1651C5C5A7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1224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C0730-2EB0-4CBF-8752-64EA3F9F9A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0BDB196-CD13-4ED0-A8B2-C313A109ED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4A0641-D6FB-49B1-9BE2-FA97DC92DC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F37F8-F5EF-4F6F-B82A-FEBB5A7AEA04}" type="datetimeFigureOut">
              <a:rPr lang="en-US" smtClean="0"/>
              <a:t>11/12/2019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CF0C73-8F77-463D-A19F-E83C03807E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282EA1-5301-4A7A-8714-239AD5C07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01796-0D2A-41B4-96CF-1651C5C5A7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914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E0FF616-A583-44DB-B46B-8FA6960C6F0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7C731FB-9EA1-4F48-95E8-A58D7A4387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7107FB-756B-4DDF-91C0-37D14BA18C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F37F8-F5EF-4F6F-B82A-FEBB5A7AEA04}" type="datetimeFigureOut">
              <a:rPr lang="en-US" smtClean="0"/>
              <a:t>11/12/2019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831525-5A17-4DB9-ADF1-8E4328EBB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39D20F-B13D-4587-8AB9-9491EF5C92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01796-0D2A-41B4-96CF-1651C5C5A7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238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A98576-6730-468B-B037-6CEC1A3454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049E88-6A16-48F9-9180-ECA332DD3A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494B9-0E06-4C25-B2F8-6255F8D28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F37F8-F5EF-4F6F-B82A-FEBB5A7AEA04}" type="datetimeFigureOut">
              <a:rPr lang="en-US" smtClean="0"/>
              <a:t>11/12/2019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912BAF-B30D-40CD-A4DE-827E183EF4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C4E5F7-0E45-499D-A303-F66587477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01796-0D2A-41B4-96CF-1651C5C5A7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3132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C59F2A-0BA6-4DC4-9594-868816597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D2460B-A9E9-48BC-8687-B091BB698D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9CADFE-79BF-401F-A2BB-520B65F91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F37F8-F5EF-4F6F-B82A-FEBB5A7AEA04}" type="datetimeFigureOut">
              <a:rPr lang="en-US" smtClean="0"/>
              <a:t>11/12/2019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AF5C74-DC04-406C-97FE-6CBC0FC8B1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86FE2B-A0CB-43C3-8743-71303A102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01796-0D2A-41B4-96CF-1651C5C5A7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7571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C6D860-08F2-46A9-8C9C-9582B48EE8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3D1244-5C8A-4D46-839A-0C99322C16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FDB580-6908-4AD1-B701-9C6F3AC2FE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16FB5C-BEC9-4283-A7D0-6B368EEC1D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F37F8-F5EF-4F6F-B82A-FEBB5A7AEA04}" type="datetimeFigureOut">
              <a:rPr lang="en-US" smtClean="0"/>
              <a:t>11/12/2019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A37428-2E17-488F-AE04-260ACC91C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470D07-BD52-499C-88F5-A71BB91F6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01796-0D2A-41B4-96CF-1651C5C5A7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704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BC87C-65CB-478E-96AD-4FC2A162E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80085A-463B-43D0-90E1-B808EBFC43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268B8B-C09C-4AD9-9675-589F810454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DE5CCE9-34F8-4E03-99A4-057C4A0DDC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1BE8733-02E6-4ABF-9904-AE2932A6F7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BC5E15-7358-45B8-9444-08F91BB10B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F37F8-F5EF-4F6F-B82A-FEBB5A7AEA04}" type="datetimeFigureOut">
              <a:rPr lang="en-US" smtClean="0"/>
              <a:t>11/12/2019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557CD9B-759A-41AB-86C8-C7CF506F9F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3D87FB-CE61-4EC6-875E-AEB8EB273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01796-0D2A-41B4-96CF-1651C5C5A7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3815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E5DD8C-C55F-47B3-BBC8-B69C8A66BD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6956AA0-15D0-46FD-A3E9-4979665CFD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F37F8-F5EF-4F6F-B82A-FEBB5A7AEA04}" type="datetimeFigureOut">
              <a:rPr lang="en-US" smtClean="0"/>
              <a:t>11/12/2019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D96323B-CD09-4B92-BB21-301FA882C6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0A9086D-F5A3-47B5-B111-FB6FF52EFA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01796-0D2A-41B4-96CF-1651C5C5A7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554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EFBE720-32AC-48A5-8C9B-5D38FA5D9C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F37F8-F5EF-4F6F-B82A-FEBB5A7AEA04}" type="datetimeFigureOut">
              <a:rPr lang="en-US" smtClean="0"/>
              <a:t>11/12/2019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DE4FC3-5785-4D26-8E1C-AAD263521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F6B4A0-BD0C-4018-AE62-2B25938E41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01796-0D2A-41B4-96CF-1651C5C5A7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9629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3FE9D9-EB85-4D7C-B394-DE71BA4C42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8E5DF2-1735-4781-9695-6EF74A537D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3349F1-12EE-4AFF-839E-77EE7A9042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99E131-9612-4404-B271-0B0F98DDF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F37F8-F5EF-4F6F-B82A-FEBB5A7AEA04}" type="datetimeFigureOut">
              <a:rPr lang="en-US" smtClean="0"/>
              <a:t>11/12/2019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7238EC-9FF9-4FFD-AF65-1B0EFFD37B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0572C1-61B6-42B2-AE00-CC27A9B1CB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01796-0D2A-41B4-96CF-1651C5C5A7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0913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B68186-0D41-4343-A3DA-6BECE0AE85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209273E-417F-4C49-82D4-69167A85C1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F2D6B0-A699-4237-9224-8E62C11EB1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0AD1EC-28D9-4CBA-9D11-EFBE4055AD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F37F8-F5EF-4F6F-B82A-FEBB5A7AEA04}" type="datetimeFigureOut">
              <a:rPr lang="en-US" smtClean="0"/>
              <a:t>11/12/2019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C53357-2D37-4F86-A0A7-07CBF7439D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842367-22F4-40C1-8641-055A623159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01796-0D2A-41B4-96CF-1651C5C5A7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3358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A720DCB-6D7D-4E90-BCDB-E54300AED0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BE3004-F09D-473A-9D5A-4A797D885F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ABD2C0-C635-4951-BA7C-5982F19A21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7F37F8-F5EF-4F6F-B82A-FEBB5A7AEA04}" type="datetimeFigureOut">
              <a:rPr lang="en-US" smtClean="0"/>
              <a:t>11/12/2019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CBCD4A-7BE7-4DE3-ADFC-12D61F1B32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FF4AB7-DDCA-43C5-87EA-67B6E1E69E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C01796-0D2A-41B4-96CF-1651C5C5A7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49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6B3772-80FC-42F2-B9D6-A0444AFC163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Policy # SP 13-06 on Academic Dishonesty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CF3800-39F2-47FF-8B03-514FD68B0E4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6675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20AB0D-5DDB-440E-B0C7-43098F13D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Goals for updating the policy on academic dishonesty (previously SP 02-01, now SP 13-06)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8E5F0B-DFB0-4BB3-B02D-A08E1F58EF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bring the policy into compliance with CSU Executive Orders 1037 and 1098 and clarify reporting and investigating procedures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Reporting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Grade forgiveness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Guidance for faculty which will hopefully result in standardization and an increase in reporting without forcing any specific guidelines on faculty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Outlines a process for students to appeal academic dishonesty rulings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4417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402B6E-F7E5-4FBF-9A3C-F862A46654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7683"/>
            <a:ext cx="10515600" cy="1325563"/>
          </a:xfrm>
        </p:spPr>
        <p:txBody>
          <a:bodyPr/>
          <a:lstStyle/>
          <a:p>
            <a:r>
              <a:rPr lang="en-US" dirty="0"/>
              <a:t>Major Changes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1D90247-B076-4606-9E14-8C960EA9C0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3588" y="890157"/>
            <a:ext cx="5157787" cy="823912"/>
          </a:xfrm>
        </p:spPr>
        <p:txBody>
          <a:bodyPr/>
          <a:lstStyle/>
          <a:p>
            <a:r>
              <a:rPr lang="en-US" dirty="0"/>
              <a:t>Previous Policy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8D8BBBF-BE08-43F9-A467-D9289BEEAC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1834141"/>
            <a:ext cx="5157787" cy="4475594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Cases of academic dishonesty reported to Provost’s office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Grades resulting from academic dishonesty are not supposed to be subject to grade forgiveness, but this was not being reported to the Registrar’s office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 lack of standardization for defining and dealing with academic dishonesty may be leading to confusion and underreporting by faculty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Policy states that decisions can be appealed, but no process for this existed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5F324F6-75D7-45FD-BECC-305BD55FBF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96000" y="890157"/>
            <a:ext cx="5183188" cy="823912"/>
          </a:xfrm>
        </p:spPr>
        <p:txBody>
          <a:bodyPr/>
          <a:lstStyle/>
          <a:p>
            <a:r>
              <a:rPr lang="en-US" dirty="0"/>
              <a:t>Current Policy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FF224E6F-6268-4D51-9D18-514F1A54D70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0612" y="1834141"/>
            <a:ext cx="5183188" cy="4475594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Cases of academic dishonesty reported to the Dean of Students Office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New procedure will ensure Dean of Students office submits grade outcome to Registrar’s office to prohibit students from retaking courses for grade forgiveness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Definitions for academic dishonesty and recommendations in an appendix can help guide faculty in making decisions about academic dishonesty in their classes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Policy now outlines a clear appeals process with the creation of an Academic Appeals Committee to review these</a:t>
            </a:r>
          </a:p>
        </p:txBody>
      </p:sp>
    </p:spTree>
    <p:extLst>
      <p:ext uri="{BB962C8B-B14F-4D97-AF65-F5344CB8AC3E}">
        <p14:creationId xmlns:p14="http://schemas.microsoft.com/office/powerpoint/2010/main" val="39496641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BC094058-99EB-4451-A3AD-9BEDD4648A2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7092" y="-1369788"/>
            <a:ext cx="5698836" cy="9246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73850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73A14228-F244-4D38-A2FE-9E6F511F9F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Appendix: Academic Sanction Guidance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C961A8AD-6DBC-471D-A981-12800F91D9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65108" t="24806" r="11968" b="3595"/>
          <a:stretch/>
        </p:blipFill>
        <p:spPr>
          <a:xfrm>
            <a:off x="1283854" y="1625600"/>
            <a:ext cx="5255492" cy="4933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2861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229</Words>
  <Application>Microsoft Office PowerPoint</Application>
  <PresentationFormat>Widescreen</PresentationFormat>
  <Paragraphs>19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Policy # SP 13-06 on Academic Dishonesty</vt:lpstr>
      <vt:lpstr>Goals for updating the policy on academic dishonesty (previously SP 02-01, now SP 13-06)</vt:lpstr>
      <vt:lpstr>Major Changes</vt:lpstr>
      <vt:lpstr>PowerPoint Presentation</vt:lpstr>
      <vt:lpstr>Appendix: Academic Sanction Guidance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Soenke, Melissa</dc:creator>
  <cp:lastModifiedBy>Edwards, Jeannette</cp:lastModifiedBy>
  <cp:revision>4</cp:revision>
  <dcterms:created xsi:type="dcterms:W3CDTF">2019-11-04T19:34:37Z</dcterms:created>
  <dcterms:modified xsi:type="dcterms:W3CDTF">2019-11-12T20:06:11Z</dcterms:modified>
</cp:coreProperties>
</file>